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Inter"/>
      <p:regular r:id="rId25"/>
      <p:bold r:id="rId26"/>
    </p:embeddedFont>
    <p:embeddedFont>
      <p:font typeface="Spectral"/>
      <p:regular r:id="rId27"/>
      <p:bold r:id="rId28"/>
      <p:italic r:id="rId29"/>
      <p:boldItalic r:id="rId30"/>
    </p:embeddedFont>
    <p:embeddedFont>
      <p:font typeface="Merriweather"/>
      <p:regular r:id="rId31"/>
      <p:bold r:id="rId32"/>
      <p:italic r:id="rId33"/>
      <p:boldItalic r:id="rId34"/>
    </p:embeddedFont>
    <p:embeddedFont>
      <p:font typeface="Asap"/>
      <p:regular r:id="rId35"/>
      <p:bold r:id="rId36"/>
      <p:italic r:id="rId37"/>
      <p:boldItalic r:id="rId38"/>
    </p:embeddedFont>
    <p:embeddedFont>
      <p:font typeface="Inter Black"/>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Spectral-bold.fntdata"/><Relationship Id="rId27"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Spectral-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35" Type="http://schemas.openxmlformats.org/officeDocument/2006/relationships/font" Target="fonts/Asap-regular.fntdata"/><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37" Type="http://schemas.openxmlformats.org/officeDocument/2006/relationships/font" Target="fonts/Asap-italic.fntdata"/><Relationship Id="rId14" Type="http://schemas.openxmlformats.org/officeDocument/2006/relationships/slide" Target="slides/slide9.xml"/><Relationship Id="rId36" Type="http://schemas.openxmlformats.org/officeDocument/2006/relationships/font" Target="fonts/Asap-bold.fntdata"/><Relationship Id="rId17" Type="http://schemas.openxmlformats.org/officeDocument/2006/relationships/slide" Target="slides/slide12.xml"/><Relationship Id="rId39" Type="http://schemas.openxmlformats.org/officeDocument/2006/relationships/font" Target="fonts/InterBlack-bold.fntdata"/><Relationship Id="rId16" Type="http://schemas.openxmlformats.org/officeDocument/2006/relationships/slide" Target="slides/slide11.xml"/><Relationship Id="rId38" Type="http://schemas.openxmlformats.org/officeDocument/2006/relationships/font" Target="fonts/Asap-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4" name="Shape 7064"/>
        <p:cNvGrpSpPr/>
        <p:nvPr/>
      </p:nvGrpSpPr>
      <p:grpSpPr>
        <a:xfrm>
          <a:off x="0" y="0"/>
          <a:ext cx="0" cy="0"/>
          <a:chOff x="0" y="0"/>
          <a:chExt cx="0" cy="0"/>
        </a:xfrm>
      </p:grpSpPr>
      <p:sp>
        <p:nvSpPr>
          <p:cNvPr id="7065" name="Google Shape;7065;g105c908eb3c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6" name="Google Shape;7066;g105c908eb3c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0" name="Shape 7170"/>
        <p:cNvGrpSpPr/>
        <p:nvPr/>
      </p:nvGrpSpPr>
      <p:grpSpPr>
        <a:xfrm>
          <a:off x="0" y="0"/>
          <a:ext cx="0" cy="0"/>
          <a:chOff x="0" y="0"/>
          <a:chExt cx="0" cy="0"/>
        </a:xfrm>
      </p:grpSpPr>
      <p:sp>
        <p:nvSpPr>
          <p:cNvPr id="7171" name="Google Shape;7171;g2d2707c62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2" name="Google Shape;7172;g2d2707c62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Samhitha</a:t>
            </a:r>
            <a:endParaRPr>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rPr lang="en">
                <a:solidFill>
                  <a:schemeClr val="dk1"/>
                </a:solidFill>
                <a:latin typeface="Asap"/>
                <a:ea typeface="Asap"/>
                <a:cs typeface="Asap"/>
                <a:sym typeface="Asap"/>
              </a:rPr>
              <a:t>We analyzed 10,757 observations and identified 2,788 high booking properties.</a:t>
            </a:r>
            <a:endParaRPr>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rPr lang="en">
                <a:solidFill>
                  <a:schemeClr val="dk1"/>
                </a:solidFill>
                <a:latin typeface="Asap"/>
                <a:ea typeface="Asap"/>
                <a:cs typeface="Asap"/>
                <a:sym typeface="Asap"/>
              </a:rPr>
              <a:t>The high booking rate stands at 26%, consistent with the overall dataset rate of 25.8%.</a:t>
            </a:r>
            <a:endParaRPr>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rPr lang="en">
                <a:solidFill>
                  <a:schemeClr val="dk1"/>
                </a:solidFill>
                <a:latin typeface="Asap"/>
                <a:ea typeface="Asap"/>
                <a:cs typeface="Asap"/>
                <a:sym typeface="Asap"/>
              </a:rPr>
              <a:t>30.8% of hosts are superhosts, slightly above the 30.1% across all markets, indicating a mature and potentially growing market.</a:t>
            </a:r>
            <a:endParaRPr>
              <a:solidFill>
                <a:schemeClr val="dk1"/>
              </a:solidFill>
              <a:latin typeface="Asap"/>
              <a:ea typeface="Asap"/>
              <a:cs typeface="Asap"/>
              <a:sym typeface="Asap"/>
            </a:endParaRPr>
          </a:p>
          <a:p>
            <a:pPr indent="0" lvl="0" marL="0" rtl="0" algn="l">
              <a:spcBef>
                <a:spcPts val="0"/>
              </a:spcBef>
              <a:spcAft>
                <a:spcPts val="0"/>
              </a:spcAft>
              <a:buClr>
                <a:schemeClr val="dk1"/>
              </a:buClr>
              <a:buSzPts val="1100"/>
              <a:buFont typeface="Arial"/>
              <a:buNone/>
            </a:pPr>
            <a:r>
              <a:rPr lang="en">
                <a:solidFill>
                  <a:schemeClr val="dk1"/>
                </a:solidFill>
                <a:latin typeface="Asap"/>
                <a:ea typeface="Asap"/>
                <a:cs typeface="Asap"/>
                <a:sym typeface="Asap"/>
              </a:rPr>
              <a:t>The average price per night is $245, with a median price of $130, suggesting a right-skewed distribution influenced by luxury listings.</a:t>
            </a:r>
            <a:endParaRPr>
              <a:solidFill>
                <a:schemeClr val="dk1"/>
              </a:solidFill>
              <a:latin typeface="Asap"/>
              <a:ea typeface="Asap"/>
              <a:cs typeface="Asap"/>
              <a:sym typeface="Asap"/>
            </a:endParaRPr>
          </a:p>
          <a:p>
            <a:pPr indent="0" lvl="0" marL="0" rtl="0" algn="l">
              <a:spcBef>
                <a:spcPts val="0"/>
              </a:spcBef>
              <a:spcAft>
                <a:spcPts val="0"/>
              </a:spcAft>
              <a:buNone/>
            </a:pPr>
            <a:r>
              <a:rPr lang="en">
                <a:solidFill>
                  <a:schemeClr val="dk1"/>
                </a:solidFill>
                <a:latin typeface="Asap"/>
                <a:ea typeface="Asap"/>
                <a:cs typeface="Asap"/>
                <a:sym typeface="Asap"/>
              </a:rPr>
              <a:t>Focusing on prices under $500/night, the data is more normally distributed.</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a:p>
            <a:pPr indent="0" lvl="0" marL="0" rtl="0" algn="l">
              <a:spcBef>
                <a:spcPts val="0"/>
              </a:spcBef>
              <a:spcAft>
                <a:spcPts val="0"/>
              </a:spcAft>
              <a:buNone/>
            </a:pPr>
            <a:r>
              <a:rPr lang="en">
                <a:solidFill>
                  <a:schemeClr val="dk1"/>
                </a:solidFill>
                <a:latin typeface="Asap"/>
                <a:ea typeface="Asap"/>
                <a:cs typeface="Asap"/>
                <a:sym typeface="Asap"/>
              </a:rPr>
              <a:t>The </a:t>
            </a:r>
            <a:r>
              <a:rPr lang="en">
                <a:solidFill>
                  <a:schemeClr val="dk1"/>
                </a:solidFill>
                <a:latin typeface="Asap"/>
                <a:ea typeface="Asap"/>
                <a:cs typeface="Asap"/>
                <a:sym typeface="Asap"/>
              </a:rPr>
              <a:t>Word cloud for frequently used words in description/names is the word Beach which stands out, nearly double the next most used word. This word draws people in.</a:t>
            </a:r>
            <a:endParaRPr>
              <a:solidFill>
                <a:schemeClr val="dk1"/>
              </a:solidFill>
              <a:latin typeface="Asap"/>
              <a:ea typeface="Asap"/>
              <a:cs typeface="Asap"/>
              <a:sym typeface="Asap"/>
            </a:endParaRPr>
          </a:p>
          <a:p>
            <a:pPr indent="0" lvl="0" marL="0" rtl="0" algn="l">
              <a:spcBef>
                <a:spcPts val="0"/>
              </a:spcBef>
              <a:spcAft>
                <a:spcPts val="0"/>
              </a:spcAft>
              <a:buNone/>
            </a:pPr>
            <a:r>
              <a:rPr lang="en">
                <a:solidFill>
                  <a:schemeClr val="dk1"/>
                </a:solidFill>
                <a:latin typeface="Asap"/>
                <a:ea typeface="Asap"/>
                <a:cs typeface="Asap"/>
                <a:sym typeface="Asap"/>
              </a:rPr>
              <a:t>And the other important words are downtown, private, restaurants, which says most people love being close to the action.</a:t>
            </a:r>
            <a:endParaRPr>
              <a:solidFill>
                <a:schemeClr val="dk1"/>
              </a:solidFill>
              <a:latin typeface="Asap"/>
              <a:ea typeface="Asap"/>
              <a:cs typeface="Asap"/>
              <a:sym typeface="Asap"/>
            </a:endParaRPr>
          </a:p>
          <a:p>
            <a:pPr indent="0" lvl="0" marL="0" rtl="0" algn="l">
              <a:spcBef>
                <a:spcPts val="0"/>
              </a:spcBef>
              <a:spcAft>
                <a:spcPts val="0"/>
              </a:spcAft>
              <a:buNone/>
            </a:pPr>
            <a:r>
              <a:rPr lang="en">
                <a:solidFill>
                  <a:schemeClr val="dk1"/>
                </a:solidFill>
                <a:latin typeface="Asap"/>
                <a:ea typeface="Asap"/>
                <a:cs typeface="Asap"/>
                <a:sym typeface="Asap"/>
              </a:rPr>
              <a:t>And from Amenities, We pulled out the most important amenities like parking, workspace, bbq, grill, patio, pool, fireplace  and encoded as their own  column </a:t>
            </a:r>
            <a:endParaRPr>
              <a:solidFill>
                <a:schemeClr val="dk1"/>
              </a:solidFill>
              <a:latin typeface="Asap"/>
              <a:ea typeface="Asap"/>
              <a:cs typeface="Asap"/>
              <a:sym typeface="As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g2d2707c62f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4" name="Google Shape;7184;g2d2707c62f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Our goal was to review moderately priced Airbnbs to tailor our research to be targeted towards “regular” consumers. We mention “regular” because controlled our focus to customers in a middle-class range. The prices per night ranged from $19 to $25,000 but we found that 75% of all listings fell between $100 and $400 so these listings are where we applied our analysis and what we would be looking to advise on. Our goal was to act as a consultant, that current Airbnb hosts can hire to advise them on how to increase their booking rates. This is why we focused on this middle-class group of listings, because it has by far the largest number of potential clients, and our analysis could be considered relatively equal across all listings, not skewed by price.</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With this in mind, we did not focus much on variables such as bedrooms, bathrooms, square footage, and many other variables in this dataset that are fixed in the short term. With our goal being to advise current hosts, it would not do them any good to say “add an extra bathroom and another 1,000 square feet to your home”, which is not an attainable short term goal, not to mention very costly.</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We aimed to provide quick and easy suggestions to hosts that could help them drive up their booking rates in the short term, and with this in mind we focused our efforts on analyzing variables that can be easily manipulated.</a:t>
            </a:r>
            <a:endParaRPr sz="1000">
              <a:solidFill>
                <a:schemeClr val="dk1"/>
              </a:solidFill>
            </a:endParaRPr>
          </a:p>
          <a:p>
            <a:pPr indent="0" lvl="0" marL="457200" rtl="0" algn="l">
              <a:spcBef>
                <a:spcPts val="120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9" name="Shape 7189"/>
        <p:cNvGrpSpPr/>
        <p:nvPr/>
      </p:nvGrpSpPr>
      <p:grpSpPr>
        <a:xfrm>
          <a:off x="0" y="0"/>
          <a:ext cx="0" cy="0"/>
          <a:chOff x="0" y="0"/>
          <a:chExt cx="0" cy="0"/>
        </a:xfrm>
      </p:grpSpPr>
      <p:sp>
        <p:nvSpPr>
          <p:cNvPr id="7190" name="Google Shape;7190;g2d2707c62f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1" name="Google Shape;7191;g2d2707c62f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The variables we chose were based off our intuition as well as variable selection using lasso. We ultimately focused on 5 variables:</a:t>
            </a:r>
            <a:endParaRPr>
              <a:solidFill>
                <a:schemeClr val="dk1"/>
              </a:solidFill>
            </a:endParaRPr>
          </a:p>
          <a:p>
            <a:pPr indent="0" lvl="0" marL="0" rtl="0" algn="l">
              <a:lnSpc>
                <a:spcPct val="115000"/>
              </a:lnSpc>
              <a:spcBef>
                <a:spcPts val="1200"/>
              </a:spcBef>
              <a:spcAft>
                <a:spcPts val="1200"/>
              </a:spcAft>
              <a:buNone/>
            </a:pPr>
            <a:r>
              <a:rPr lang="en" sz="1000">
                <a:solidFill>
                  <a:schemeClr val="dk1"/>
                </a:solidFill>
              </a:rPr>
              <a:t>To interpret the results of our logistic regression model we looked at the odds ratios by calculating the exponential function for each coefficient. The odds ratios provide a clearer understanding of how each predictor variable influences the likelihood of high bookings.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6" name="Shape 7196"/>
        <p:cNvGrpSpPr/>
        <p:nvPr/>
      </p:nvGrpSpPr>
      <p:grpSpPr>
        <a:xfrm>
          <a:off x="0" y="0"/>
          <a:ext cx="0" cy="0"/>
          <a:chOff x="0" y="0"/>
          <a:chExt cx="0" cy="0"/>
        </a:xfrm>
      </p:grpSpPr>
      <p:sp>
        <p:nvSpPr>
          <p:cNvPr id="7197" name="Google Shape;7197;g2dd9bf67278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8" name="Google Shape;7198;g2dd9bf67278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“Make changes to the aspects of your listing that you can control in the short term. While may be a risk to implement a lenient cancellation policies or reduced minimum stay requirements, we expect the reward to outweigh the risk. People always want the peace of mind to have the option to cancel and get their money back, but rarely ever do. Even if you can't adopt the lowest options, consider modest adjustments for a trial period and gauge results. For amenities, we suggest creating a budget you are comfortable with and applying it to areas such as improving outdoor spaces with additional seating, grills, or even lawn games, as well as enhancing indoor workspaces for those targeting business travelers. These cost-effective upgrades can attract a broader consumer base, ultimately boosting bookings and revenue.”</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4" name="Shape 7204"/>
        <p:cNvGrpSpPr/>
        <p:nvPr/>
      </p:nvGrpSpPr>
      <p:grpSpPr>
        <a:xfrm>
          <a:off x="0" y="0"/>
          <a:ext cx="0" cy="0"/>
          <a:chOff x="0" y="0"/>
          <a:chExt cx="0" cy="0"/>
        </a:xfrm>
      </p:grpSpPr>
      <p:sp>
        <p:nvSpPr>
          <p:cNvPr id="7205" name="Google Shape;7205;g2bf0a7570a5_0_14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6" name="Google Shape;7206;g2bf0a7570a5_0_14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8" name="Shape 7228"/>
        <p:cNvGrpSpPr/>
        <p:nvPr/>
      </p:nvGrpSpPr>
      <p:grpSpPr>
        <a:xfrm>
          <a:off x="0" y="0"/>
          <a:ext cx="0" cy="0"/>
          <a:chOff x="0" y="0"/>
          <a:chExt cx="0" cy="0"/>
        </a:xfrm>
      </p:grpSpPr>
      <p:sp>
        <p:nvSpPr>
          <p:cNvPr id="7229" name="Google Shape;7229;g2bf0a7570a5_0_14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0" name="Google Shape;7230;g2bf0a7570a5_0_14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6" name="Shape 7086"/>
        <p:cNvGrpSpPr/>
        <p:nvPr/>
      </p:nvGrpSpPr>
      <p:grpSpPr>
        <a:xfrm>
          <a:off x="0" y="0"/>
          <a:ext cx="0" cy="0"/>
          <a:chOff x="0" y="0"/>
          <a:chExt cx="0" cy="0"/>
        </a:xfrm>
      </p:grpSpPr>
      <p:sp>
        <p:nvSpPr>
          <p:cNvPr id="7087" name="Google Shape;7087;g2bf0a7570a5_0_14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8" name="Google Shape;7088;g2bf0a7570a5_0_14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1" name="Shape 7101"/>
        <p:cNvGrpSpPr/>
        <p:nvPr/>
      </p:nvGrpSpPr>
      <p:grpSpPr>
        <a:xfrm>
          <a:off x="0" y="0"/>
          <a:ext cx="0" cy="0"/>
          <a:chOff x="0" y="0"/>
          <a:chExt cx="0" cy="0"/>
        </a:xfrm>
      </p:grpSpPr>
      <p:sp>
        <p:nvSpPr>
          <p:cNvPr id="7102" name="Google Shape;7102;g105c908eb3c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3" name="Google Shape;7103;g105c908eb3c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8" name="Shape 7118"/>
        <p:cNvGrpSpPr/>
        <p:nvPr/>
      </p:nvGrpSpPr>
      <p:grpSpPr>
        <a:xfrm>
          <a:off x="0" y="0"/>
          <a:ext cx="0" cy="0"/>
          <a:chOff x="0" y="0"/>
          <a:chExt cx="0" cy="0"/>
        </a:xfrm>
      </p:grpSpPr>
      <p:sp>
        <p:nvSpPr>
          <p:cNvPr id="7119" name="Google Shape;7119;g2d2707c62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0" name="Google Shape;7120;g2d2707c62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4" name="Shape 7124"/>
        <p:cNvGrpSpPr/>
        <p:nvPr/>
      </p:nvGrpSpPr>
      <p:grpSpPr>
        <a:xfrm>
          <a:off x="0" y="0"/>
          <a:ext cx="0" cy="0"/>
          <a:chOff x="0" y="0"/>
          <a:chExt cx="0" cy="0"/>
        </a:xfrm>
      </p:grpSpPr>
      <p:sp>
        <p:nvSpPr>
          <p:cNvPr id="7125" name="Google Shape;7125;g2c1e2514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6" name="Google Shape;7126;g2c1e2514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Named “Americas finest city” and although this may be a self-proclaimed title that we pulled from SanDiego.gov, if you’ve ever had the pleasure of visiting, it really is one of the nicest cities in America.</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In any month that you visit the temperature will likely be above 70 degrees and on average they only receive about 10 inches annually. I think we can all agree there is nothing worse than taking a vacation and it rains the entire time. Well in San Diego that is never something you need to worry about. The constant sunshine and warmth of Southern California, mixed with the refreshing ocean breeze gives San Diego a tranquil climate that is perfect for every type of traveler.</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There is great weather, perfect sunny beaches, and even some of the best attractions in the world. The San Diego Zoo is the 5th largest zoo in the US and it has one of the biggest collections of rare and endangered animals in the world, including the Galápagos tortoise. It’s truly an amazing place to visit and now that you are all fantasizing about visiting San Diego, we will get into some of our exploratory data</a:t>
            </a:r>
            <a:r>
              <a:rPr lang="en"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0" name="Shape 7140"/>
        <p:cNvGrpSpPr/>
        <p:nvPr/>
      </p:nvGrpSpPr>
      <p:grpSpPr>
        <a:xfrm>
          <a:off x="0" y="0"/>
          <a:ext cx="0" cy="0"/>
          <a:chOff x="0" y="0"/>
          <a:chExt cx="0" cy="0"/>
        </a:xfrm>
      </p:grpSpPr>
      <p:sp>
        <p:nvSpPr>
          <p:cNvPr id="7141" name="Google Shape;7141;g2dd8b7fac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2" name="Google Shape;7142;g2dd8b7fac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Srinivas.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D6543A"/>
              </a:buClr>
              <a:buSzPts val="1100"/>
              <a:buFont typeface="Asap"/>
              <a:buChar char="●"/>
            </a:pPr>
            <a:r>
              <a:rPr lang="en">
                <a:solidFill>
                  <a:srgbClr val="465A65"/>
                </a:solidFill>
                <a:latin typeface="Asap"/>
                <a:ea typeface="Asap"/>
                <a:cs typeface="Asap"/>
                <a:sym typeface="Asap"/>
              </a:rPr>
              <a:t>Airbnb market description - rules + regulations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7" name="Shape 7147"/>
        <p:cNvGrpSpPr/>
        <p:nvPr/>
      </p:nvGrpSpPr>
      <p:grpSpPr>
        <a:xfrm>
          <a:off x="0" y="0"/>
          <a:ext cx="0" cy="0"/>
          <a:chOff x="0" y="0"/>
          <a:chExt cx="0" cy="0"/>
        </a:xfrm>
      </p:grpSpPr>
      <p:sp>
        <p:nvSpPr>
          <p:cNvPr id="7148" name="Google Shape;7148;g2d2707c62f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9" name="Google Shape;7149;g2d2707c62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Srinivas.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D6543A"/>
              </a:buClr>
              <a:buSzPts val="1100"/>
              <a:buFont typeface="Asap"/>
              <a:buChar char="●"/>
            </a:pPr>
            <a:r>
              <a:rPr lang="en">
                <a:solidFill>
                  <a:srgbClr val="465A65"/>
                </a:solidFill>
                <a:latin typeface="Asap"/>
                <a:ea typeface="Asap"/>
                <a:cs typeface="Asap"/>
                <a:sym typeface="Asap"/>
              </a:rPr>
              <a:t>Airbnb market description - rules + regulations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5" name="Shape 7155"/>
        <p:cNvGrpSpPr/>
        <p:nvPr/>
      </p:nvGrpSpPr>
      <p:grpSpPr>
        <a:xfrm>
          <a:off x="0" y="0"/>
          <a:ext cx="0" cy="0"/>
          <a:chOff x="0" y="0"/>
          <a:chExt cx="0" cy="0"/>
        </a:xfrm>
      </p:grpSpPr>
      <p:sp>
        <p:nvSpPr>
          <p:cNvPr id="7156" name="Google Shape;7156;g2dd8b7fac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7" name="Google Shape;7157;g2dd8b7fac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Srinivas.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D6543A"/>
              </a:buClr>
              <a:buSzPts val="1100"/>
              <a:buFont typeface="Asap"/>
              <a:buChar char="●"/>
            </a:pPr>
            <a:r>
              <a:rPr lang="en">
                <a:solidFill>
                  <a:srgbClr val="465A65"/>
                </a:solidFill>
                <a:latin typeface="Asap"/>
                <a:ea typeface="Asap"/>
                <a:cs typeface="Asap"/>
                <a:sym typeface="Asap"/>
              </a:rPr>
              <a:t>Airbnb market description - rules + regulations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3" name="Shape 7163"/>
        <p:cNvGrpSpPr/>
        <p:nvPr/>
      </p:nvGrpSpPr>
      <p:grpSpPr>
        <a:xfrm>
          <a:off x="0" y="0"/>
          <a:ext cx="0" cy="0"/>
          <a:chOff x="0" y="0"/>
          <a:chExt cx="0" cy="0"/>
        </a:xfrm>
      </p:grpSpPr>
      <p:sp>
        <p:nvSpPr>
          <p:cNvPr id="7164" name="Google Shape;7164;g2dd8b7fac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5" name="Google Shape;7165;g2dd8b7fac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Srinivas.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D6543A"/>
              </a:buClr>
              <a:buSzPts val="1100"/>
              <a:buFont typeface="Asap"/>
              <a:buChar char="●"/>
            </a:pPr>
            <a:r>
              <a:rPr lang="en">
                <a:solidFill>
                  <a:srgbClr val="465A65"/>
                </a:solidFill>
                <a:latin typeface="Asap"/>
                <a:ea typeface="Asap"/>
                <a:cs typeface="Asap"/>
                <a:sym typeface="Asap"/>
              </a:rPr>
              <a:t>Airbnb market description - rules + regulations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9709848">
            <a:off x="-3384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2801954" y="477850"/>
            <a:ext cx="6342046" cy="466565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54588" y="4567400"/>
            <a:ext cx="997000" cy="25"/>
            <a:chOff x="854588" y="4567400"/>
            <a:chExt cx="997000" cy="25"/>
          </a:xfrm>
        </p:grpSpPr>
        <p:sp>
          <p:nvSpPr>
            <p:cNvPr id="12" name="Google Shape;12;p2"/>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0" y="-491186"/>
            <a:ext cx="1799252" cy="1938211"/>
            <a:chOff x="-3116825" y="4035300"/>
            <a:chExt cx="1101875" cy="1186975"/>
          </a:xfrm>
        </p:grpSpPr>
        <p:sp>
          <p:nvSpPr>
            <p:cNvPr id="16" name="Google Shape;16;p2"/>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
          <p:cNvSpPr/>
          <p:nvPr/>
        </p:nvSpPr>
        <p:spPr>
          <a:xfrm>
            <a:off x="5427088" y="-59980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16973" y="528637"/>
            <a:ext cx="585034" cy="58503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
          <p:cNvGrpSpPr/>
          <p:nvPr/>
        </p:nvGrpSpPr>
        <p:grpSpPr>
          <a:xfrm flipH="1">
            <a:off x="5745525" y="777325"/>
            <a:ext cx="669475" cy="486350"/>
            <a:chOff x="5710525" y="4183150"/>
            <a:chExt cx="669475" cy="486350"/>
          </a:xfrm>
        </p:grpSpPr>
        <p:sp>
          <p:nvSpPr>
            <p:cNvPr id="289" name="Google Shape;289;p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
          <p:cNvSpPr txBox="1"/>
          <p:nvPr>
            <p:ph type="ctrTitle"/>
          </p:nvPr>
        </p:nvSpPr>
        <p:spPr>
          <a:xfrm>
            <a:off x="706588" y="1650175"/>
            <a:ext cx="5191200" cy="1506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06" name="Google Shape;306;p2"/>
          <p:cNvSpPr txBox="1"/>
          <p:nvPr>
            <p:ph idx="1" type="subTitle"/>
          </p:nvPr>
        </p:nvSpPr>
        <p:spPr>
          <a:xfrm>
            <a:off x="706588" y="3054434"/>
            <a:ext cx="4815300" cy="43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rgbClr val="28252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4" name="Shape 1814"/>
        <p:cNvGrpSpPr/>
        <p:nvPr/>
      </p:nvGrpSpPr>
      <p:grpSpPr>
        <a:xfrm>
          <a:off x="0" y="0"/>
          <a:ext cx="0" cy="0"/>
          <a:chOff x="0" y="0"/>
          <a:chExt cx="0" cy="0"/>
        </a:xfrm>
      </p:grpSpPr>
      <p:sp>
        <p:nvSpPr>
          <p:cNvPr id="1815" name="Google Shape;1815;p11"/>
          <p:cNvSpPr txBox="1"/>
          <p:nvPr>
            <p:ph hasCustomPrompt="1" type="title"/>
          </p:nvPr>
        </p:nvSpPr>
        <p:spPr>
          <a:xfrm>
            <a:off x="1457400" y="1070700"/>
            <a:ext cx="6229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6" name="Google Shape;1816;p11"/>
          <p:cNvSpPr txBox="1"/>
          <p:nvPr>
            <p:ph idx="1" type="subTitle"/>
          </p:nvPr>
        </p:nvSpPr>
        <p:spPr>
          <a:xfrm>
            <a:off x="2438700" y="3034200"/>
            <a:ext cx="4266600" cy="733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7" name="Google Shape;1817;p11"/>
          <p:cNvSpPr/>
          <p:nvPr/>
        </p:nvSpPr>
        <p:spPr>
          <a:xfrm flipH="1" rot="9709848">
            <a:off x="-3384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rot="10800000">
            <a:off x="4023142" y="3996551"/>
            <a:ext cx="7199569" cy="222906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1"/>
          <p:cNvGrpSpPr/>
          <p:nvPr/>
        </p:nvGrpSpPr>
        <p:grpSpPr>
          <a:xfrm>
            <a:off x="0" y="-491186"/>
            <a:ext cx="1799252" cy="1938211"/>
            <a:chOff x="-3116825" y="4035300"/>
            <a:chExt cx="1101875" cy="1186975"/>
          </a:xfrm>
        </p:grpSpPr>
        <p:sp>
          <p:nvSpPr>
            <p:cNvPr id="1820" name="Google Shape;1820;p1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11"/>
          <p:cNvGrpSpPr/>
          <p:nvPr/>
        </p:nvGrpSpPr>
        <p:grpSpPr>
          <a:xfrm>
            <a:off x="4073488" y="4567413"/>
            <a:ext cx="997000" cy="25"/>
            <a:chOff x="854588" y="4567400"/>
            <a:chExt cx="997000" cy="25"/>
          </a:xfrm>
        </p:grpSpPr>
        <p:sp>
          <p:nvSpPr>
            <p:cNvPr id="2091" name="Google Shape;2091;p1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11"/>
          <p:cNvSpPr/>
          <p:nvPr/>
        </p:nvSpPr>
        <p:spPr>
          <a:xfrm>
            <a:off x="6822429" y="-576153"/>
            <a:ext cx="1799258" cy="179925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
          <p:cNvSpPr/>
          <p:nvPr/>
        </p:nvSpPr>
        <p:spPr>
          <a:xfrm>
            <a:off x="580226" y="3372952"/>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11"/>
          <p:cNvGrpSpPr/>
          <p:nvPr/>
        </p:nvGrpSpPr>
        <p:grpSpPr>
          <a:xfrm flipH="1">
            <a:off x="548163" y="2779325"/>
            <a:ext cx="544125" cy="750025"/>
            <a:chOff x="2551975" y="1324025"/>
            <a:chExt cx="544125" cy="750025"/>
          </a:xfrm>
        </p:grpSpPr>
        <p:sp>
          <p:nvSpPr>
            <p:cNvPr id="2097" name="Google Shape;2097;p11"/>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1"/>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3" name="Shape 2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14" name="Shape 2114"/>
        <p:cNvGrpSpPr/>
        <p:nvPr/>
      </p:nvGrpSpPr>
      <p:grpSpPr>
        <a:xfrm>
          <a:off x="0" y="0"/>
          <a:ext cx="0" cy="0"/>
          <a:chOff x="0" y="0"/>
          <a:chExt cx="0" cy="0"/>
        </a:xfrm>
      </p:grpSpPr>
      <p:sp>
        <p:nvSpPr>
          <p:cNvPr id="2115" name="Google Shape;2115;p13"/>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13"/>
          <p:cNvGrpSpPr/>
          <p:nvPr/>
        </p:nvGrpSpPr>
        <p:grpSpPr>
          <a:xfrm>
            <a:off x="8172875" y="2732200"/>
            <a:ext cx="544125" cy="750025"/>
            <a:chOff x="2551975" y="1324025"/>
            <a:chExt cx="544125" cy="750025"/>
          </a:xfrm>
        </p:grpSpPr>
        <p:sp>
          <p:nvSpPr>
            <p:cNvPr id="2117" name="Google Shape;2117;p1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13"/>
          <p:cNvGrpSpPr/>
          <p:nvPr/>
        </p:nvGrpSpPr>
        <p:grpSpPr>
          <a:xfrm rot="-5400000">
            <a:off x="4569925" y="3802163"/>
            <a:ext cx="1804651" cy="1944028"/>
            <a:chOff x="-3116825" y="4035300"/>
            <a:chExt cx="1101875" cy="1186975"/>
          </a:xfrm>
        </p:grpSpPr>
        <p:sp>
          <p:nvSpPr>
            <p:cNvPr id="2134" name="Google Shape;2134;p13"/>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4" name="Google Shape;2404;p13"/>
          <p:cNvSpPr/>
          <p:nvPr/>
        </p:nvSpPr>
        <p:spPr>
          <a:xfrm>
            <a:off x="7909345" y="9127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
          <p:cNvSpPr/>
          <p:nvPr/>
        </p:nvSpPr>
        <p:spPr>
          <a:xfrm>
            <a:off x="537424" y="437600"/>
            <a:ext cx="276948" cy="27694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7" name="Google Shape;2407;p13"/>
          <p:cNvSpPr txBox="1"/>
          <p:nvPr>
            <p:ph idx="1" type="subTitle"/>
          </p:nvPr>
        </p:nvSpPr>
        <p:spPr>
          <a:xfrm>
            <a:off x="1552613" y="1640775"/>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8" name="Google Shape;2408;p13"/>
          <p:cNvSpPr txBox="1"/>
          <p:nvPr>
            <p:ph idx="2" type="title"/>
          </p:nvPr>
        </p:nvSpPr>
        <p:spPr>
          <a:xfrm>
            <a:off x="1552613" y="1408050"/>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9" name="Google Shape;2409;p13"/>
          <p:cNvSpPr txBox="1"/>
          <p:nvPr>
            <p:ph idx="3" type="subTitle"/>
          </p:nvPr>
        </p:nvSpPr>
        <p:spPr>
          <a:xfrm>
            <a:off x="1552613" y="2715575"/>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0" name="Google Shape;2410;p13"/>
          <p:cNvSpPr txBox="1"/>
          <p:nvPr>
            <p:ph idx="4" type="title"/>
          </p:nvPr>
        </p:nvSpPr>
        <p:spPr>
          <a:xfrm>
            <a:off x="1552613" y="2482850"/>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1" name="Google Shape;2411;p13"/>
          <p:cNvSpPr txBox="1"/>
          <p:nvPr>
            <p:ph idx="5" type="subTitle"/>
          </p:nvPr>
        </p:nvSpPr>
        <p:spPr>
          <a:xfrm>
            <a:off x="1552613" y="3786700"/>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2" name="Google Shape;2412;p13"/>
          <p:cNvSpPr txBox="1"/>
          <p:nvPr>
            <p:ph idx="6" type="title"/>
          </p:nvPr>
        </p:nvSpPr>
        <p:spPr>
          <a:xfrm>
            <a:off x="1552613" y="3553975"/>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3" name="Google Shape;2413;p13"/>
          <p:cNvSpPr txBox="1"/>
          <p:nvPr>
            <p:ph idx="7" type="subTitle"/>
          </p:nvPr>
        </p:nvSpPr>
        <p:spPr>
          <a:xfrm>
            <a:off x="5182713" y="1640925"/>
            <a:ext cx="25284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4" name="Google Shape;2414;p13"/>
          <p:cNvSpPr txBox="1"/>
          <p:nvPr>
            <p:ph idx="8" type="title"/>
          </p:nvPr>
        </p:nvSpPr>
        <p:spPr>
          <a:xfrm>
            <a:off x="5177963" y="1408050"/>
            <a:ext cx="25266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5" name="Google Shape;2415;p13"/>
          <p:cNvSpPr txBox="1"/>
          <p:nvPr>
            <p:ph idx="9" type="subTitle"/>
          </p:nvPr>
        </p:nvSpPr>
        <p:spPr>
          <a:xfrm>
            <a:off x="5185145" y="2682449"/>
            <a:ext cx="25284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13"/>
          <p:cNvSpPr txBox="1"/>
          <p:nvPr>
            <p:ph idx="13" type="title"/>
          </p:nvPr>
        </p:nvSpPr>
        <p:spPr>
          <a:xfrm>
            <a:off x="5179801" y="2449575"/>
            <a:ext cx="25266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7" name="Google Shape;2417;p13"/>
          <p:cNvSpPr txBox="1"/>
          <p:nvPr>
            <p:ph hasCustomPrompt="1" idx="14" type="title"/>
          </p:nvPr>
        </p:nvSpPr>
        <p:spPr>
          <a:xfrm>
            <a:off x="717425" y="1338700"/>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18" name="Google Shape;2418;p13"/>
          <p:cNvSpPr txBox="1"/>
          <p:nvPr>
            <p:ph hasCustomPrompt="1" idx="15" type="title"/>
          </p:nvPr>
        </p:nvSpPr>
        <p:spPr>
          <a:xfrm>
            <a:off x="717425" y="2370528"/>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19" name="Google Shape;2419;p13"/>
          <p:cNvSpPr txBox="1"/>
          <p:nvPr>
            <p:ph hasCustomPrompt="1" idx="16" type="title"/>
          </p:nvPr>
        </p:nvSpPr>
        <p:spPr>
          <a:xfrm>
            <a:off x="717425" y="3402349"/>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20" name="Google Shape;2420;p13"/>
          <p:cNvSpPr txBox="1"/>
          <p:nvPr>
            <p:ph hasCustomPrompt="1" idx="17" type="title"/>
          </p:nvPr>
        </p:nvSpPr>
        <p:spPr>
          <a:xfrm>
            <a:off x="4342775" y="1338700"/>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21" name="Google Shape;2421;p13"/>
          <p:cNvSpPr txBox="1"/>
          <p:nvPr>
            <p:ph hasCustomPrompt="1" idx="18" type="title"/>
          </p:nvPr>
        </p:nvSpPr>
        <p:spPr>
          <a:xfrm>
            <a:off x="4342775" y="2370524"/>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422" name="Shape 2422"/>
        <p:cNvGrpSpPr/>
        <p:nvPr/>
      </p:nvGrpSpPr>
      <p:grpSpPr>
        <a:xfrm>
          <a:off x="0" y="0"/>
          <a:ext cx="0" cy="0"/>
          <a:chOff x="0" y="0"/>
          <a:chExt cx="0" cy="0"/>
        </a:xfrm>
      </p:grpSpPr>
      <p:grpSp>
        <p:nvGrpSpPr>
          <p:cNvPr id="2423" name="Google Shape;2423;p14"/>
          <p:cNvGrpSpPr/>
          <p:nvPr/>
        </p:nvGrpSpPr>
        <p:grpSpPr>
          <a:xfrm flipH="1">
            <a:off x="7207447" y="199"/>
            <a:ext cx="1936545" cy="2086109"/>
            <a:chOff x="-3116825" y="4035300"/>
            <a:chExt cx="1101875" cy="1186975"/>
          </a:xfrm>
        </p:grpSpPr>
        <p:sp>
          <p:nvSpPr>
            <p:cNvPr id="2424" name="Google Shape;2424;p14"/>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4"/>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4"/>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4"/>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4"/>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4"/>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4"/>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4"/>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4"/>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4"/>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4"/>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4"/>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4"/>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4"/>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4"/>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4"/>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4"/>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4"/>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4"/>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4"/>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4"/>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4"/>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4"/>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4"/>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4"/>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4"/>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4"/>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4"/>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4"/>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4"/>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4"/>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4"/>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4"/>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4"/>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4"/>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4"/>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4"/>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4"/>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4"/>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4"/>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4"/>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4"/>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4"/>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4"/>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4"/>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4"/>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4"/>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4"/>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4"/>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4"/>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4"/>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4"/>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4"/>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4"/>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4"/>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4"/>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4"/>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4"/>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4"/>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4"/>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4"/>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4"/>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4"/>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4"/>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4"/>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4"/>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4"/>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4"/>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4"/>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4"/>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4"/>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4"/>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4"/>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4"/>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4"/>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4"/>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4"/>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4"/>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4"/>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4"/>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4"/>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4"/>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4"/>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4"/>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4"/>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4"/>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4"/>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4"/>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4"/>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4"/>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4"/>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4"/>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4"/>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4"/>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4"/>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4" name="Google Shape;2694;p14"/>
          <p:cNvSpPr/>
          <p:nvPr/>
        </p:nvSpPr>
        <p:spPr>
          <a:xfrm>
            <a:off x="51604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
          <p:cNvSpPr/>
          <p:nvPr/>
        </p:nvSpPr>
        <p:spPr>
          <a:xfrm flipH="1" rot="10800000">
            <a:off x="0" y="-19"/>
            <a:ext cx="2926926" cy="1578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
          <p:cNvSpPr/>
          <p:nvPr/>
        </p:nvSpPr>
        <p:spPr>
          <a:xfrm>
            <a:off x="4502220" y="39127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
          <p:cNvSpPr/>
          <p:nvPr/>
        </p:nvSpPr>
        <p:spPr>
          <a:xfrm>
            <a:off x="2537726" y="324995"/>
            <a:ext cx="502153" cy="50215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8" name="Google Shape;2698;p14"/>
          <p:cNvGrpSpPr/>
          <p:nvPr/>
        </p:nvGrpSpPr>
        <p:grpSpPr>
          <a:xfrm flipH="1">
            <a:off x="5742750" y="1075675"/>
            <a:ext cx="669475" cy="486350"/>
            <a:chOff x="5710525" y="4183150"/>
            <a:chExt cx="669475" cy="486350"/>
          </a:xfrm>
        </p:grpSpPr>
        <p:sp>
          <p:nvSpPr>
            <p:cNvPr id="2699" name="Google Shape;2699;p1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14"/>
          <p:cNvGrpSpPr/>
          <p:nvPr/>
        </p:nvGrpSpPr>
        <p:grpSpPr>
          <a:xfrm>
            <a:off x="854588" y="4567400"/>
            <a:ext cx="997000" cy="25"/>
            <a:chOff x="854588" y="4567400"/>
            <a:chExt cx="997000" cy="25"/>
          </a:xfrm>
        </p:grpSpPr>
        <p:sp>
          <p:nvSpPr>
            <p:cNvPr id="2716" name="Google Shape;2716;p14"/>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14"/>
          <p:cNvSpPr txBox="1"/>
          <p:nvPr>
            <p:ph idx="1" type="subTitle"/>
          </p:nvPr>
        </p:nvSpPr>
        <p:spPr>
          <a:xfrm>
            <a:off x="713225" y="1424775"/>
            <a:ext cx="4576800" cy="179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dk1"/>
                </a:solidFill>
              </a:defRPr>
            </a:lvl1pPr>
            <a:lvl2pPr lvl="1" rtl="0">
              <a:lnSpc>
                <a:spcPct val="100000"/>
              </a:lnSpc>
              <a:spcBef>
                <a:spcPts val="0"/>
              </a:spcBef>
              <a:spcAft>
                <a:spcPts val="0"/>
              </a:spcAft>
              <a:buNone/>
              <a:defRPr sz="2500">
                <a:solidFill>
                  <a:schemeClr val="dk1"/>
                </a:solidFill>
              </a:defRPr>
            </a:lvl2pPr>
            <a:lvl3pPr lvl="2" rtl="0">
              <a:lnSpc>
                <a:spcPct val="100000"/>
              </a:lnSpc>
              <a:spcBef>
                <a:spcPts val="0"/>
              </a:spcBef>
              <a:spcAft>
                <a:spcPts val="0"/>
              </a:spcAft>
              <a:buNone/>
              <a:defRPr sz="2500">
                <a:solidFill>
                  <a:schemeClr val="dk1"/>
                </a:solidFill>
              </a:defRPr>
            </a:lvl3pPr>
            <a:lvl4pPr lvl="3" rtl="0">
              <a:lnSpc>
                <a:spcPct val="100000"/>
              </a:lnSpc>
              <a:spcBef>
                <a:spcPts val="0"/>
              </a:spcBef>
              <a:spcAft>
                <a:spcPts val="0"/>
              </a:spcAft>
              <a:buNone/>
              <a:defRPr sz="2500">
                <a:solidFill>
                  <a:schemeClr val="dk1"/>
                </a:solidFill>
              </a:defRPr>
            </a:lvl4pPr>
            <a:lvl5pPr lvl="4" rtl="0">
              <a:lnSpc>
                <a:spcPct val="100000"/>
              </a:lnSpc>
              <a:spcBef>
                <a:spcPts val="0"/>
              </a:spcBef>
              <a:spcAft>
                <a:spcPts val="0"/>
              </a:spcAft>
              <a:buNone/>
              <a:defRPr sz="2500">
                <a:solidFill>
                  <a:schemeClr val="dk1"/>
                </a:solidFill>
              </a:defRPr>
            </a:lvl5pPr>
            <a:lvl6pPr lvl="5" rtl="0">
              <a:lnSpc>
                <a:spcPct val="100000"/>
              </a:lnSpc>
              <a:spcBef>
                <a:spcPts val="0"/>
              </a:spcBef>
              <a:spcAft>
                <a:spcPts val="0"/>
              </a:spcAft>
              <a:buNone/>
              <a:defRPr sz="2500">
                <a:solidFill>
                  <a:schemeClr val="dk1"/>
                </a:solidFill>
              </a:defRPr>
            </a:lvl6pPr>
            <a:lvl7pPr lvl="6" rtl="0">
              <a:lnSpc>
                <a:spcPct val="100000"/>
              </a:lnSpc>
              <a:spcBef>
                <a:spcPts val="0"/>
              </a:spcBef>
              <a:spcAft>
                <a:spcPts val="0"/>
              </a:spcAft>
              <a:buNone/>
              <a:defRPr sz="2500">
                <a:solidFill>
                  <a:schemeClr val="dk1"/>
                </a:solidFill>
              </a:defRPr>
            </a:lvl7pPr>
            <a:lvl8pPr lvl="7" rtl="0">
              <a:lnSpc>
                <a:spcPct val="100000"/>
              </a:lnSpc>
              <a:spcBef>
                <a:spcPts val="0"/>
              </a:spcBef>
              <a:spcAft>
                <a:spcPts val="0"/>
              </a:spcAft>
              <a:buNone/>
              <a:defRPr sz="2500">
                <a:solidFill>
                  <a:schemeClr val="dk1"/>
                </a:solidFill>
              </a:defRPr>
            </a:lvl8pPr>
            <a:lvl9pPr lvl="8" rtl="0">
              <a:lnSpc>
                <a:spcPct val="100000"/>
              </a:lnSpc>
              <a:spcBef>
                <a:spcPts val="0"/>
              </a:spcBef>
              <a:spcAft>
                <a:spcPts val="0"/>
              </a:spcAft>
              <a:buNone/>
              <a:defRPr sz="2500">
                <a:solidFill>
                  <a:schemeClr val="dk1"/>
                </a:solidFill>
              </a:defRPr>
            </a:lvl9pPr>
          </a:lstStyle>
          <a:p/>
        </p:txBody>
      </p:sp>
      <p:sp>
        <p:nvSpPr>
          <p:cNvPr id="2720" name="Google Shape;2720;p14"/>
          <p:cNvSpPr txBox="1"/>
          <p:nvPr>
            <p:ph type="title"/>
          </p:nvPr>
        </p:nvSpPr>
        <p:spPr>
          <a:xfrm>
            <a:off x="713238" y="3216513"/>
            <a:ext cx="4576800" cy="502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solidFill>
                  <a:schemeClr val="accent2"/>
                </a:solidFill>
              </a:defRPr>
            </a:lvl1pPr>
            <a:lvl2pPr lvl="1" rtl="0">
              <a:spcBef>
                <a:spcPts val="0"/>
              </a:spcBef>
              <a:spcAft>
                <a:spcPts val="0"/>
              </a:spcAft>
              <a:buSzPts val="2800"/>
              <a:buNone/>
              <a:defRPr>
                <a:latin typeface="Spectral"/>
                <a:ea typeface="Spectral"/>
                <a:cs typeface="Spectral"/>
                <a:sym typeface="Spectral"/>
              </a:defRPr>
            </a:lvl2pPr>
            <a:lvl3pPr lvl="2" rtl="0">
              <a:spcBef>
                <a:spcPts val="0"/>
              </a:spcBef>
              <a:spcAft>
                <a:spcPts val="0"/>
              </a:spcAft>
              <a:buSzPts val="2800"/>
              <a:buNone/>
              <a:defRPr>
                <a:latin typeface="Spectral"/>
                <a:ea typeface="Spectral"/>
                <a:cs typeface="Spectral"/>
                <a:sym typeface="Spectral"/>
              </a:defRPr>
            </a:lvl3pPr>
            <a:lvl4pPr lvl="3" rtl="0">
              <a:spcBef>
                <a:spcPts val="0"/>
              </a:spcBef>
              <a:spcAft>
                <a:spcPts val="0"/>
              </a:spcAft>
              <a:buSzPts val="2800"/>
              <a:buNone/>
              <a:defRPr>
                <a:latin typeface="Spectral"/>
                <a:ea typeface="Spectral"/>
                <a:cs typeface="Spectral"/>
                <a:sym typeface="Spectral"/>
              </a:defRPr>
            </a:lvl4pPr>
            <a:lvl5pPr lvl="4" rtl="0">
              <a:spcBef>
                <a:spcPts val="0"/>
              </a:spcBef>
              <a:spcAft>
                <a:spcPts val="0"/>
              </a:spcAft>
              <a:buSzPts val="2800"/>
              <a:buNone/>
              <a:defRPr>
                <a:latin typeface="Spectral"/>
                <a:ea typeface="Spectral"/>
                <a:cs typeface="Spectral"/>
                <a:sym typeface="Spectral"/>
              </a:defRPr>
            </a:lvl5pPr>
            <a:lvl6pPr lvl="5" rtl="0">
              <a:spcBef>
                <a:spcPts val="0"/>
              </a:spcBef>
              <a:spcAft>
                <a:spcPts val="0"/>
              </a:spcAft>
              <a:buSzPts val="2800"/>
              <a:buNone/>
              <a:defRPr>
                <a:latin typeface="Spectral"/>
                <a:ea typeface="Spectral"/>
                <a:cs typeface="Spectral"/>
                <a:sym typeface="Spectral"/>
              </a:defRPr>
            </a:lvl6pPr>
            <a:lvl7pPr lvl="6" rtl="0">
              <a:spcBef>
                <a:spcPts val="0"/>
              </a:spcBef>
              <a:spcAft>
                <a:spcPts val="0"/>
              </a:spcAft>
              <a:buSzPts val="2800"/>
              <a:buNone/>
              <a:defRPr>
                <a:latin typeface="Spectral"/>
                <a:ea typeface="Spectral"/>
                <a:cs typeface="Spectral"/>
                <a:sym typeface="Spectral"/>
              </a:defRPr>
            </a:lvl7pPr>
            <a:lvl8pPr lvl="7" rtl="0">
              <a:spcBef>
                <a:spcPts val="0"/>
              </a:spcBef>
              <a:spcAft>
                <a:spcPts val="0"/>
              </a:spcAft>
              <a:buSzPts val="2800"/>
              <a:buNone/>
              <a:defRPr>
                <a:latin typeface="Spectral"/>
                <a:ea typeface="Spectral"/>
                <a:cs typeface="Spectral"/>
                <a:sym typeface="Spectral"/>
              </a:defRPr>
            </a:lvl8pPr>
            <a:lvl9pPr lvl="8" rtl="0">
              <a:spcBef>
                <a:spcPts val="0"/>
              </a:spcBef>
              <a:spcAft>
                <a:spcPts val="0"/>
              </a:spcAft>
              <a:buSzPts val="2800"/>
              <a:buNone/>
              <a:defRPr>
                <a:latin typeface="Spectral"/>
                <a:ea typeface="Spectral"/>
                <a:cs typeface="Spectral"/>
                <a:sym typeface="Spectr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2721" name="Shape 2721"/>
        <p:cNvGrpSpPr/>
        <p:nvPr/>
      </p:nvGrpSpPr>
      <p:grpSpPr>
        <a:xfrm>
          <a:off x="0" y="0"/>
          <a:ext cx="0" cy="0"/>
          <a:chOff x="0" y="0"/>
          <a:chExt cx="0" cy="0"/>
        </a:xfrm>
      </p:grpSpPr>
      <p:grpSp>
        <p:nvGrpSpPr>
          <p:cNvPr id="2722" name="Google Shape;2722;p15"/>
          <p:cNvGrpSpPr/>
          <p:nvPr/>
        </p:nvGrpSpPr>
        <p:grpSpPr>
          <a:xfrm flipH="1">
            <a:off x="7207447" y="199"/>
            <a:ext cx="1936545" cy="2086109"/>
            <a:chOff x="-3116825" y="4035300"/>
            <a:chExt cx="1101875" cy="1186975"/>
          </a:xfrm>
        </p:grpSpPr>
        <p:sp>
          <p:nvSpPr>
            <p:cNvPr id="2723" name="Google Shape;2723;p1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3" name="Google Shape;2993;p15"/>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5"/>
          <p:cNvSpPr/>
          <p:nvPr/>
        </p:nvSpPr>
        <p:spPr>
          <a:xfrm flipH="1" rot="10800000">
            <a:off x="0" y="34"/>
            <a:ext cx="2466183" cy="132999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
          <p:cNvSpPr/>
          <p:nvPr/>
        </p:nvSpPr>
        <p:spPr>
          <a:xfrm>
            <a:off x="3237878" y="-252790"/>
            <a:ext cx="1657727" cy="16577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6" name="Google Shape;2996;p15"/>
          <p:cNvGrpSpPr/>
          <p:nvPr/>
        </p:nvGrpSpPr>
        <p:grpSpPr>
          <a:xfrm flipH="1">
            <a:off x="4663750" y="704975"/>
            <a:ext cx="669475" cy="486350"/>
            <a:chOff x="5710525" y="4183150"/>
            <a:chExt cx="669475" cy="486350"/>
          </a:xfrm>
        </p:grpSpPr>
        <p:sp>
          <p:nvSpPr>
            <p:cNvPr id="2997" name="Google Shape;2997;p1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5"/>
          <p:cNvGrpSpPr/>
          <p:nvPr/>
        </p:nvGrpSpPr>
        <p:grpSpPr>
          <a:xfrm>
            <a:off x="854588" y="4567400"/>
            <a:ext cx="997000" cy="25"/>
            <a:chOff x="854588" y="4567400"/>
            <a:chExt cx="997000" cy="25"/>
          </a:xfrm>
        </p:grpSpPr>
        <p:sp>
          <p:nvSpPr>
            <p:cNvPr id="3014" name="Google Shape;3014;p15"/>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5"/>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5"/>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7" name="Google Shape;3017;p15"/>
          <p:cNvSpPr txBox="1"/>
          <p:nvPr>
            <p:ph type="title"/>
          </p:nvPr>
        </p:nvSpPr>
        <p:spPr>
          <a:xfrm>
            <a:off x="713230" y="2396863"/>
            <a:ext cx="47796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sz="5200">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3018" name="Google Shape;3018;p15"/>
          <p:cNvSpPr txBox="1"/>
          <p:nvPr>
            <p:ph idx="1" type="subTitle"/>
          </p:nvPr>
        </p:nvSpPr>
        <p:spPr>
          <a:xfrm>
            <a:off x="713230" y="3314688"/>
            <a:ext cx="2787000" cy="730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600">
                <a:solidFill>
                  <a:schemeClr val="dk1"/>
                </a:solidFill>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019" name="Google Shape;3019;p15"/>
          <p:cNvSpPr txBox="1"/>
          <p:nvPr>
            <p:ph hasCustomPrompt="1" idx="2" type="title"/>
          </p:nvPr>
        </p:nvSpPr>
        <p:spPr>
          <a:xfrm>
            <a:off x="713230" y="1098613"/>
            <a:ext cx="2787000" cy="125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8900"/>
              <a:buNone/>
              <a:defRPr sz="8900">
                <a:solidFill>
                  <a:schemeClr val="accent3"/>
                </a:solidFill>
              </a:defRPr>
            </a:lvl1pPr>
            <a:lvl2pPr lvl="1" rtl="0">
              <a:spcBef>
                <a:spcPts val="0"/>
              </a:spcBef>
              <a:spcAft>
                <a:spcPts val="0"/>
              </a:spcAft>
              <a:buClr>
                <a:schemeClr val="accent2"/>
              </a:buClr>
              <a:buSzPts val="8900"/>
              <a:buNone/>
              <a:defRPr sz="8900">
                <a:solidFill>
                  <a:schemeClr val="accent2"/>
                </a:solidFill>
              </a:defRPr>
            </a:lvl2pPr>
            <a:lvl3pPr lvl="2" rtl="0">
              <a:spcBef>
                <a:spcPts val="0"/>
              </a:spcBef>
              <a:spcAft>
                <a:spcPts val="0"/>
              </a:spcAft>
              <a:buClr>
                <a:schemeClr val="accent2"/>
              </a:buClr>
              <a:buSzPts val="8900"/>
              <a:buNone/>
              <a:defRPr sz="8900">
                <a:solidFill>
                  <a:schemeClr val="accent2"/>
                </a:solidFill>
              </a:defRPr>
            </a:lvl3pPr>
            <a:lvl4pPr lvl="3" rtl="0">
              <a:spcBef>
                <a:spcPts val="0"/>
              </a:spcBef>
              <a:spcAft>
                <a:spcPts val="0"/>
              </a:spcAft>
              <a:buClr>
                <a:schemeClr val="accent2"/>
              </a:buClr>
              <a:buSzPts val="8900"/>
              <a:buNone/>
              <a:defRPr sz="8900">
                <a:solidFill>
                  <a:schemeClr val="accent2"/>
                </a:solidFill>
              </a:defRPr>
            </a:lvl4pPr>
            <a:lvl5pPr lvl="4" rtl="0">
              <a:spcBef>
                <a:spcPts val="0"/>
              </a:spcBef>
              <a:spcAft>
                <a:spcPts val="0"/>
              </a:spcAft>
              <a:buClr>
                <a:schemeClr val="accent2"/>
              </a:buClr>
              <a:buSzPts val="8900"/>
              <a:buNone/>
              <a:defRPr sz="8900">
                <a:solidFill>
                  <a:schemeClr val="accent2"/>
                </a:solidFill>
              </a:defRPr>
            </a:lvl5pPr>
            <a:lvl6pPr lvl="5" rtl="0">
              <a:spcBef>
                <a:spcPts val="0"/>
              </a:spcBef>
              <a:spcAft>
                <a:spcPts val="0"/>
              </a:spcAft>
              <a:buClr>
                <a:schemeClr val="accent2"/>
              </a:buClr>
              <a:buSzPts val="8900"/>
              <a:buNone/>
              <a:defRPr sz="8900">
                <a:solidFill>
                  <a:schemeClr val="accent2"/>
                </a:solidFill>
              </a:defRPr>
            </a:lvl6pPr>
            <a:lvl7pPr lvl="6" rtl="0">
              <a:spcBef>
                <a:spcPts val="0"/>
              </a:spcBef>
              <a:spcAft>
                <a:spcPts val="0"/>
              </a:spcAft>
              <a:buClr>
                <a:schemeClr val="accent2"/>
              </a:buClr>
              <a:buSzPts val="8900"/>
              <a:buNone/>
              <a:defRPr sz="8900">
                <a:solidFill>
                  <a:schemeClr val="accent2"/>
                </a:solidFill>
              </a:defRPr>
            </a:lvl7pPr>
            <a:lvl8pPr lvl="7" rtl="0">
              <a:spcBef>
                <a:spcPts val="0"/>
              </a:spcBef>
              <a:spcAft>
                <a:spcPts val="0"/>
              </a:spcAft>
              <a:buClr>
                <a:schemeClr val="accent2"/>
              </a:buClr>
              <a:buSzPts val="8900"/>
              <a:buNone/>
              <a:defRPr sz="8900">
                <a:solidFill>
                  <a:schemeClr val="accent2"/>
                </a:solidFill>
              </a:defRPr>
            </a:lvl8pPr>
            <a:lvl9pPr lvl="8" rtl="0">
              <a:spcBef>
                <a:spcPts val="0"/>
              </a:spcBef>
              <a:spcAft>
                <a:spcPts val="0"/>
              </a:spcAft>
              <a:buClr>
                <a:schemeClr val="accent2"/>
              </a:buClr>
              <a:buSzPts val="8900"/>
              <a:buNone/>
              <a:defRPr sz="8900">
                <a:solidFill>
                  <a:schemeClr val="accent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3">
    <p:spTree>
      <p:nvGrpSpPr>
        <p:cNvPr id="3020" name="Shape 3020"/>
        <p:cNvGrpSpPr/>
        <p:nvPr/>
      </p:nvGrpSpPr>
      <p:grpSpPr>
        <a:xfrm>
          <a:off x="0" y="0"/>
          <a:ext cx="0" cy="0"/>
          <a:chOff x="0" y="0"/>
          <a:chExt cx="0" cy="0"/>
        </a:xfrm>
      </p:grpSpPr>
      <p:grpSp>
        <p:nvGrpSpPr>
          <p:cNvPr id="3021" name="Google Shape;3021;p16"/>
          <p:cNvGrpSpPr/>
          <p:nvPr/>
        </p:nvGrpSpPr>
        <p:grpSpPr>
          <a:xfrm>
            <a:off x="0" y="-61"/>
            <a:ext cx="1799252" cy="1938211"/>
            <a:chOff x="-3116825" y="4035300"/>
            <a:chExt cx="1101875" cy="1186975"/>
          </a:xfrm>
        </p:grpSpPr>
        <p:sp>
          <p:nvSpPr>
            <p:cNvPr id="3022" name="Google Shape;3022;p16"/>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6"/>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6"/>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6"/>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6"/>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6"/>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6"/>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6"/>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6"/>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6"/>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6"/>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6"/>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6"/>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6"/>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6"/>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6"/>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6"/>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6"/>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6"/>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6"/>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6"/>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6"/>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6"/>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6"/>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6"/>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6"/>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6"/>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6"/>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6"/>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6"/>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6"/>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6"/>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6"/>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6"/>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6"/>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6"/>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6"/>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6"/>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6"/>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6"/>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6"/>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6"/>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6"/>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6"/>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6"/>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6"/>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6"/>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6"/>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6"/>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6"/>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6"/>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6"/>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6"/>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6"/>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6"/>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6"/>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6"/>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6"/>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6"/>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6"/>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6"/>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6"/>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6"/>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6"/>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6"/>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6"/>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6"/>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6"/>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6"/>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6"/>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6"/>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6"/>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6"/>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6"/>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6"/>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6"/>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6"/>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6"/>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6"/>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6"/>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6"/>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6"/>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6"/>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6"/>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6"/>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6"/>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6"/>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6"/>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6"/>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6"/>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6"/>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6"/>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6"/>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6"/>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6"/>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6"/>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6"/>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6"/>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6"/>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6"/>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6"/>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6"/>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6"/>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6"/>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6"/>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6"/>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6"/>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6"/>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6"/>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6"/>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6"/>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6"/>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6"/>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6"/>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6"/>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6"/>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6"/>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6"/>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6"/>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6"/>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6"/>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6"/>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6"/>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6"/>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6"/>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6"/>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6"/>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6"/>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6"/>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6"/>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6"/>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6"/>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6"/>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6"/>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6"/>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6"/>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6"/>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6"/>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6"/>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6"/>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6"/>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6"/>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6"/>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6"/>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6"/>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6"/>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6"/>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6"/>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6"/>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6"/>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6"/>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6"/>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6"/>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6"/>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6"/>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6"/>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6"/>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6"/>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6"/>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6"/>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6"/>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6"/>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6"/>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6"/>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6"/>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6"/>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6"/>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6"/>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6"/>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6"/>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6"/>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6"/>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6"/>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6"/>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6"/>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6"/>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6"/>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6"/>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6"/>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6"/>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6"/>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6"/>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6"/>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6"/>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6"/>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6"/>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6"/>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6"/>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6"/>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6"/>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6"/>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6"/>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6"/>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6"/>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6"/>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6"/>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6"/>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6"/>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6"/>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6"/>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6"/>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6"/>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6"/>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6"/>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6"/>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6"/>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6"/>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6"/>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6"/>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6"/>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6"/>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6"/>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6"/>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6"/>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6"/>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6"/>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6"/>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6"/>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6"/>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6"/>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6"/>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6"/>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6"/>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6"/>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6"/>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6"/>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6"/>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6"/>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6"/>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6"/>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6"/>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6"/>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6"/>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6"/>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6"/>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6"/>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6"/>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6"/>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6"/>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6"/>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6"/>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6"/>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6"/>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6"/>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6"/>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6"/>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6"/>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6"/>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6"/>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6"/>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6"/>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6"/>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6"/>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6"/>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6"/>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6"/>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6"/>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6"/>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6"/>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6"/>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6"/>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6"/>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6"/>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6"/>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6"/>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6"/>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6"/>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6"/>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6"/>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6"/>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2" name="Google Shape;3292;p16"/>
          <p:cNvSpPr/>
          <p:nvPr/>
        </p:nvSpPr>
        <p:spPr>
          <a:xfrm>
            <a:off x="-57750" y="2245133"/>
            <a:ext cx="3939700" cy="289832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3" name="Google Shape;3293;p16"/>
          <p:cNvGrpSpPr/>
          <p:nvPr/>
        </p:nvGrpSpPr>
        <p:grpSpPr>
          <a:xfrm>
            <a:off x="7179188" y="4567400"/>
            <a:ext cx="997000" cy="25"/>
            <a:chOff x="854588" y="4567400"/>
            <a:chExt cx="997000" cy="25"/>
          </a:xfrm>
        </p:grpSpPr>
        <p:sp>
          <p:nvSpPr>
            <p:cNvPr id="3294" name="Google Shape;3294;p16"/>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6"/>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6"/>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7" name="Google Shape;3297;p16"/>
          <p:cNvSpPr/>
          <p:nvPr/>
        </p:nvSpPr>
        <p:spPr>
          <a:xfrm rot="10800000">
            <a:off x="6495243" y="-52"/>
            <a:ext cx="2648757" cy="74917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6"/>
          <p:cNvSpPr/>
          <p:nvPr/>
        </p:nvSpPr>
        <p:spPr>
          <a:xfrm>
            <a:off x="3624153" y="4377229"/>
            <a:ext cx="599073" cy="59907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6"/>
          <p:cNvSpPr/>
          <p:nvPr/>
        </p:nvSpPr>
        <p:spPr>
          <a:xfrm>
            <a:off x="2412076" y="-497023"/>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0" name="Google Shape;3300;p16"/>
          <p:cNvGrpSpPr/>
          <p:nvPr/>
        </p:nvGrpSpPr>
        <p:grpSpPr>
          <a:xfrm flipH="1">
            <a:off x="4136313" y="4001050"/>
            <a:ext cx="544125" cy="750025"/>
            <a:chOff x="2551975" y="1324025"/>
            <a:chExt cx="544125" cy="750025"/>
          </a:xfrm>
        </p:grpSpPr>
        <p:sp>
          <p:nvSpPr>
            <p:cNvPr id="3301" name="Google Shape;3301;p1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16"/>
          <p:cNvGrpSpPr/>
          <p:nvPr/>
        </p:nvGrpSpPr>
        <p:grpSpPr>
          <a:xfrm flipH="1">
            <a:off x="5996138" y="145400"/>
            <a:ext cx="669475" cy="486350"/>
            <a:chOff x="5710525" y="4183150"/>
            <a:chExt cx="669475" cy="486350"/>
          </a:xfrm>
        </p:grpSpPr>
        <p:sp>
          <p:nvSpPr>
            <p:cNvPr id="3318" name="Google Shape;3318;p1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16"/>
          <p:cNvSpPr txBox="1"/>
          <p:nvPr>
            <p:ph idx="1" type="subTitle"/>
          </p:nvPr>
        </p:nvSpPr>
        <p:spPr>
          <a:xfrm>
            <a:off x="4412725" y="1435271"/>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5" name="Google Shape;3335;p16"/>
          <p:cNvSpPr txBox="1"/>
          <p:nvPr>
            <p:ph hasCustomPrompt="1" type="title"/>
          </p:nvPr>
        </p:nvSpPr>
        <p:spPr>
          <a:xfrm>
            <a:off x="4412725" y="958813"/>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336" name="Google Shape;3336;p16"/>
          <p:cNvSpPr txBox="1"/>
          <p:nvPr>
            <p:ph idx="2" type="subTitle"/>
          </p:nvPr>
        </p:nvSpPr>
        <p:spPr>
          <a:xfrm>
            <a:off x="4412725" y="2568793"/>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7" name="Google Shape;3337;p16"/>
          <p:cNvSpPr txBox="1"/>
          <p:nvPr>
            <p:ph hasCustomPrompt="1" idx="3" type="title"/>
          </p:nvPr>
        </p:nvSpPr>
        <p:spPr>
          <a:xfrm>
            <a:off x="4412725" y="2092321"/>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338" name="Google Shape;3338;p16"/>
          <p:cNvSpPr txBox="1"/>
          <p:nvPr>
            <p:ph idx="4" type="subTitle"/>
          </p:nvPr>
        </p:nvSpPr>
        <p:spPr>
          <a:xfrm>
            <a:off x="4412725" y="3702289"/>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9" name="Google Shape;3339;p16"/>
          <p:cNvSpPr txBox="1"/>
          <p:nvPr>
            <p:ph hasCustomPrompt="1" idx="5" type="title"/>
          </p:nvPr>
        </p:nvSpPr>
        <p:spPr>
          <a:xfrm>
            <a:off x="4412725" y="3225829"/>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9">
    <p:spTree>
      <p:nvGrpSpPr>
        <p:cNvPr id="3340" name="Shape 3340"/>
        <p:cNvGrpSpPr/>
        <p:nvPr/>
      </p:nvGrpSpPr>
      <p:grpSpPr>
        <a:xfrm>
          <a:off x="0" y="0"/>
          <a:ext cx="0" cy="0"/>
          <a:chOff x="0" y="0"/>
          <a:chExt cx="0" cy="0"/>
        </a:xfrm>
      </p:grpSpPr>
      <p:sp>
        <p:nvSpPr>
          <p:cNvPr id="3341" name="Google Shape;3341;p17"/>
          <p:cNvSpPr/>
          <p:nvPr/>
        </p:nvSpPr>
        <p:spPr>
          <a:xfrm>
            <a:off x="7369975" y="986423"/>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7"/>
          <p:cNvSpPr/>
          <p:nvPr/>
        </p:nvSpPr>
        <p:spPr>
          <a:xfrm flipH="1" rot="10800000">
            <a:off x="-1114051" y="4041375"/>
            <a:ext cx="5784052" cy="1790874"/>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7"/>
          <p:cNvSpPr/>
          <p:nvPr/>
        </p:nvSpPr>
        <p:spPr>
          <a:xfrm rot="10800000">
            <a:off x="7406516" y="-28"/>
            <a:ext cx="1737484" cy="93702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17"/>
          <p:cNvGrpSpPr/>
          <p:nvPr/>
        </p:nvGrpSpPr>
        <p:grpSpPr>
          <a:xfrm>
            <a:off x="-367" y="-88"/>
            <a:ext cx="611786" cy="1983735"/>
            <a:chOff x="9295275" y="2826313"/>
            <a:chExt cx="363250" cy="1177850"/>
          </a:xfrm>
        </p:grpSpPr>
        <p:sp>
          <p:nvSpPr>
            <p:cNvPr id="3345" name="Google Shape;3345;p17"/>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7"/>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7"/>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7"/>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7"/>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7"/>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7"/>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7"/>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7"/>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7"/>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7"/>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7"/>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7"/>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7"/>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7"/>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7"/>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7"/>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7"/>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7"/>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7"/>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7"/>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7"/>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7"/>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7"/>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7"/>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7"/>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7"/>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7"/>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7"/>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7"/>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7"/>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7"/>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7"/>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7"/>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7"/>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7"/>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7"/>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7"/>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7"/>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7"/>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7"/>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7"/>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7"/>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7"/>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7"/>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7"/>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7"/>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7"/>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7"/>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7"/>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7"/>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7"/>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7"/>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7"/>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7"/>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7"/>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7"/>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7"/>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7"/>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7"/>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7"/>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7"/>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7"/>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7"/>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7"/>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7"/>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7"/>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7"/>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7"/>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7"/>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7"/>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7"/>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7"/>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7"/>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7"/>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7"/>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7"/>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7"/>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7"/>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7"/>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7"/>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7"/>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7"/>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7"/>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7"/>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7"/>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7"/>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17"/>
          <p:cNvGrpSpPr/>
          <p:nvPr/>
        </p:nvGrpSpPr>
        <p:grpSpPr>
          <a:xfrm flipH="1">
            <a:off x="3701438" y="4196950"/>
            <a:ext cx="669475" cy="486350"/>
            <a:chOff x="5710525" y="4183150"/>
            <a:chExt cx="669475" cy="486350"/>
          </a:xfrm>
        </p:grpSpPr>
        <p:sp>
          <p:nvSpPr>
            <p:cNvPr id="3442" name="Google Shape;3442;p1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17"/>
          <p:cNvGrpSpPr/>
          <p:nvPr/>
        </p:nvGrpSpPr>
        <p:grpSpPr>
          <a:xfrm flipH="1">
            <a:off x="8285250" y="1917538"/>
            <a:ext cx="544125" cy="750025"/>
            <a:chOff x="2551975" y="1324025"/>
            <a:chExt cx="544125" cy="750025"/>
          </a:xfrm>
        </p:grpSpPr>
        <p:sp>
          <p:nvSpPr>
            <p:cNvPr id="3459" name="Google Shape;3459;p17"/>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7"/>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7"/>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7"/>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7"/>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7"/>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7"/>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7"/>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7"/>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7"/>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7"/>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7"/>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7"/>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7"/>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7"/>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7"/>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17"/>
          <p:cNvSpPr/>
          <p:nvPr/>
        </p:nvSpPr>
        <p:spPr>
          <a:xfrm>
            <a:off x="216226" y="2828702"/>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7"/>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7" name="Google Shape;3477;p17"/>
          <p:cNvSpPr txBox="1"/>
          <p:nvPr>
            <p:ph idx="1" type="subTitle"/>
          </p:nvPr>
        </p:nvSpPr>
        <p:spPr>
          <a:xfrm>
            <a:off x="2341200" y="2518575"/>
            <a:ext cx="4461600" cy="1215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
    <p:spTree>
      <p:nvGrpSpPr>
        <p:cNvPr id="3478" name="Shape 3478"/>
        <p:cNvGrpSpPr/>
        <p:nvPr/>
      </p:nvGrpSpPr>
      <p:grpSpPr>
        <a:xfrm>
          <a:off x="0" y="0"/>
          <a:ext cx="0" cy="0"/>
          <a:chOff x="0" y="0"/>
          <a:chExt cx="0" cy="0"/>
        </a:xfrm>
      </p:grpSpPr>
      <p:sp>
        <p:nvSpPr>
          <p:cNvPr id="3479" name="Google Shape;3479;p18"/>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
          <p:cNvSpPr/>
          <p:nvPr/>
        </p:nvSpPr>
        <p:spPr>
          <a:xfrm flipH="1" rot="10800000">
            <a:off x="0" y="34"/>
            <a:ext cx="2466183" cy="132999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8"/>
          <p:cNvSpPr/>
          <p:nvPr/>
        </p:nvSpPr>
        <p:spPr>
          <a:xfrm>
            <a:off x="2945528" y="3938985"/>
            <a:ext cx="1657727" cy="16577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18"/>
          <p:cNvGrpSpPr/>
          <p:nvPr/>
        </p:nvGrpSpPr>
        <p:grpSpPr>
          <a:xfrm flipH="1">
            <a:off x="4305725" y="4010650"/>
            <a:ext cx="669475" cy="486350"/>
            <a:chOff x="5710525" y="4183150"/>
            <a:chExt cx="669475" cy="486350"/>
          </a:xfrm>
        </p:grpSpPr>
        <p:sp>
          <p:nvSpPr>
            <p:cNvPr id="3483" name="Google Shape;3483;p1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18"/>
          <p:cNvGrpSpPr/>
          <p:nvPr/>
        </p:nvGrpSpPr>
        <p:grpSpPr>
          <a:xfrm>
            <a:off x="854588" y="4567400"/>
            <a:ext cx="997000" cy="25"/>
            <a:chOff x="854588" y="4567400"/>
            <a:chExt cx="997000" cy="25"/>
          </a:xfrm>
        </p:grpSpPr>
        <p:sp>
          <p:nvSpPr>
            <p:cNvPr id="3500" name="Google Shape;3500;p18"/>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8"/>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8"/>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18"/>
          <p:cNvGrpSpPr/>
          <p:nvPr/>
        </p:nvGrpSpPr>
        <p:grpSpPr>
          <a:xfrm flipH="1">
            <a:off x="7207447" y="199"/>
            <a:ext cx="1936545" cy="2086109"/>
            <a:chOff x="-3116825" y="4035300"/>
            <a:chExt cx="1101875" cy="1186975"/>
          </a:xfrm>
        </p:grpSpPr>
        <p:sp>
          <p:nvSpPr>
            <p:cNvPr id="3504" name="Google Shape;3504;p18"/>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8"/>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8"/>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8"/>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8"/>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8"/>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8"/>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8"/>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8"/>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8"/>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8"/>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8"/>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8"/>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8"/>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8"/>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8"/>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8"/>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8"/>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8"/>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8"/>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8"/>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8"/>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8"/>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8"/>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8"/>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8"/>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8"/>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8"/>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8"/>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8"/>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8"/>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8"/>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8"/>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8"/>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8"/>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8"/>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8"/>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8"/>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8"/>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8"/>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8"/>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8"/>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8"/>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8"/>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8"/>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8"/>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8"/>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8"/>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8"/>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8"/>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8"/>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8"/>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8"/>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8"/>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8"/>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8"/>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8"/>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8"/>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8"/>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8"/>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8"/>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8"/>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8"/>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8"/>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8"/>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8"/>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8"/>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8"/>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8"/>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8"/>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8"/>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8"/>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8"/>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8"/>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8"/>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8"/>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8"/>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8"/>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8"/>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8"/>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8"/>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8"/>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8"/>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8"/>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8"/>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8"/>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8"/>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8"/>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8"/>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8"/>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8"/>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8"/>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8"/>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8"/>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8"/>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8"/>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8"/>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8"/>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8"/>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8"/>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8"/>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8"/>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8"/>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8"/>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8"/>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8"/>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8"/>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8"/>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8"/>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8"/>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8"/>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8"/>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8"/>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8"/>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8"/>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8"/>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8"/>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8"/>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8"/>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8"/>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8"/>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8"/>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8"/>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8"/>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8"/>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8"/>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8"/>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8"/>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8"/>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8"/>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8"/>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8"/>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8"/>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8"/>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8"/>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8"/>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8"/>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8"/>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8"/>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8"/>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8"/>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8"/>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8"/>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8"/>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8"/>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8"/>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8"/>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8"/>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8"/>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8"/>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8"/>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8"/>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8"/>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8"/>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8"/>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8"/>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8"/>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8"/>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8"/>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8"/>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8"/>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8"/>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8"/>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8"/>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8"/>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8"/>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8"/>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8"/>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8"/>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8"/>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8"/>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8"/>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8"/>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8"/>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8"/>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8"/>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8"/>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8"/>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8"/>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8"/>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8"/>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8"/>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8"/>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8"/>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8"/>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8"/>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8"/>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8"/>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8"/>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8"/>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8"/>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8"/>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8"/>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8"/>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8"/>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8"/>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8"/>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8"/>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8"/>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8"/>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8"/>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8"/>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8"/>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8"/>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8"/>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8"/>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8"/>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8"/>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8"/>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8"/>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8"/>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8"/>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8"/>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8"/>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8"/>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8"/>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8"/>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8"/>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8"/>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8"/>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8"/>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8"/>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8"/>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8"/>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8"/>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8"/>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8"/>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8"/>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8"/>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8"/>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8"/>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8"/>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8"/>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8"/>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8"/>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8"/>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8"/>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8"/>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8"/>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8"/>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8"/>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8"/>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8"/>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8"/>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8"/>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8"/>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8"/>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8"/>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8"/>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8"/>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8"/>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8"/>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8"/>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8"/>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8"/>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8"/>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8"/>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8"/>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8"/>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8"/>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8"/>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8"/>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8"/>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8"/>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8"/>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8"/>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8"/>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8"/>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8"/>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18"/>
          <p:cNvGrpSpPr/>
          <p:nvPr/>
        </p:nvGrpSpPr>
        <p:grpSpPr>
          <a:xfrm flipH="1">
            <a:off x="398988" y="486775"/>
            <a:ext cx="544125" cy="750025"/>
            <a:chOff x="2551975" y="1324025"/>
            <a:chExt cx="544125" cy="750025"/>
          </a:xfrm>
        </p:grpSpPr>
        <p:sp>
          <p:nvSpPr>
            <p:cNvPr id="3775" name="Google Shape;3775;p1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18"/>
          <p:cNvSpPr txBox="1"/>
          <p:nvPr>
            <p:ph type="title"/>
          </p:nvPr>
        </p:nvSpPr>
        <p:spPr>
          <a:xfrm>
            <a:off x="713225" y="1517550"/>
            <a:ext cx="4433400" cy="613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92" name="Google Shape;3792;p18"/>
          <p:cNvSpPr txBox="1"/>
          <p:nvPr>
            <p:ph idx="1" type="subTitle"/>
          </p:nvPr>
        </p:nvSpPr>
        <p:spPr>
          <a:xfrm>
            <a:off x="713225" y="2131350"/>
            <a:ext cx="4433400" cy="149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3793" name="Shape 3793"/>
        <p:cNvGrpSpPr/>
        <p:nvPr/>
      </p:nvGrpSpPr>
      <p:grpSpPr>
        <a:xfrm>
          <a:off x="0" y="0"/>
          <a:ext cx="0" cy="0"/>
          <a:chOff x="0" y="0"/>
          <a:chExt cx="0" cy="0"/>
        </a:xfrm>
      </p:grpSpPr>
      <p:sp>
        <p:nvSpPr>
          <p:cNvPr id="3794" name="Google Shape;3794;p19"/>
          <p:cNvSpPr/>
          <p:nvPr/>
        </p:nvSpPr>
        <p:spPr>
          <a:xfrm flipH="1">
            <a:off x="-233915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9"/>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9"/>
          <p:cNvSpPr/>
          <p:nvPr/>
        </p:nvSpPr>
        <p:spPr>
          <a:xfrm>
            <a:off x="7813638" y="2151051"/>
            <a:ext cx="901045" cy="90104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19"/>
          <p:cNvGrpSpPr/>
          <p:nvPr/>
        </p:nvGrpSpPr>
        <p:grpSpPr>
          <a:xfrm flipH="1">
            <a:off x="8426525" y="810588"/>
            <a:ext cx="544125" cy="750025"/>
            <a:chOff x="2551975" y="1324025"/>
            <a:chExt cx="544125" cy="750025"/>
          </a:xfrm>
        </p:grpSpPr>
        <p:sp>
          <p:nvSpPr>
            <p:cNvPr id="3798" name="Google Shape;3798;p19"/>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9"/>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9"/>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9"/>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9"/>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9"/>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9"/>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9"/>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9"/>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9"/>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9"/>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9"/>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9"/>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9"/>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9"/>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9"/>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4" name="Google Shape;3814;p19"/>
          <p:cNvSpPr/>
          <p:nvPr/>
        </p:nvSpPr>
        <p:spPr>
          <a:xfrm>
            <a:off x="364674" y="-719804"/>
            <a:ext cx="1885083" cy="188508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19"/>
          <p:cNvGrpSpPr/>
          <p:nvPr/>
        </p:nvGrpSpPr>
        <p:grpSpPr>
          <a:xfrm flipH="1">
            <a:off x="2320488" y="4325675"/>
            <a:ext cx="669475" cy="486350"/>
            <a:chOff x="5710525" y="4183150"/>
            <a:chExt cx="669475" cy="486350"/>
          </a:xfrm>
        </p:grpSpPr>
        <p:sp>
          <p:nvSpPr>
            <p:cNvPr id="3816" name="Google Shape;3816;p1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19"/>
          <p:cNvGrpSpPr/>
          <p:nvPr/>
        </p:nvGrpSpPr>
        <p:grpSpPr>
          <a:xfrm>
            <a:off x="-367" y="-88"/>
            <a:ext cx="611786" cy="1983735"/>
            <a:chOff x="9295275" y="2826313"/>
            <a:chExt cx="363250" cy="1177850"/>
          </a:xfrm>
        </p:grpSpPr>
        <p:sp>
          <p:nvSpPr>
            <p:cNvPr id="3833" name="Google Shape;3833;p19"/>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9"/>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9"/>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9"/>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9"/>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9"/>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9"/>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9"/>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9"/>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9"/>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9"/>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9"/>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9"/>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9"/>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9"/>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9"/>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9"/>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9"/>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9"/>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9"/>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9"/>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9"/>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9"/>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9"/>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9"/>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9"/>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9"/>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9"/>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9"/>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9"/>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9"/>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9"/>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9"/>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9"/>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9"/>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9"/>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9"/>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9"/>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9"/>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9"/>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9"/>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9"/>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9"/>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9"/>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9"/>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9"/>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9"/>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9"/>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9"/>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9"/>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9"/>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9"/>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9"/>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9"/>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9"/>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9"/>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9"/>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9"/>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9"/>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9"/>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9"/>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9"/>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9"/>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9"/>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9"/>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9"/>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9"/>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9"/>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9"/>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9"/>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9"/>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9"/>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9"/>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9"/>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9"/>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9"/>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9"/>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9"/>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9"/>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9"/>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9"/>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9"/>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9"/>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9"/>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9"/>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9"/>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9"/>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9"/>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9"/>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9"/>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9"/>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9"/>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9"/>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9"/>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9"/>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9"/>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9" name="Google Shape;3929;p19"/>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0" name="Google Shape;3930;p19"/>
          <p:cNvSpPr txBox="1"/>
          <p:nvPr>
            <p:ph idx="1" type="subTitle"/>
          </p:nvPr>
        </p:nvSpPr>
        <p:spPr>
          <a:xfrm>
            <a:off x="2221775" y="1486950"/>
            <a:ext cx="4700400" cy="2369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Anaheim"/>
              <a:buChar char="●"/>
              <a:defRPr sz="1600"/>
            </a:lvl1pPr>
            <a:lvl2pPr lvl="1">
              <a:spcBef>
                <a:spcPts val="0"/>
              </a:spcBef>
              <a:spcAft>
                <a:spcPts val="0"/>
              </a:spcAft>
              <a:buClr>
                <a:srgbClr val="282520"/>
              </a:buClr>
              <a:buSzPts val="1400"/>
              <a:buFont typeface="Anaheim"/>
              <a:buChar char="○"/>
              <a:defRPr/>
            </a:lvl2pPr>
            <a:lvl3pPr lvl="2">
              <a:spcBef>
                <a:spcPts val="0"/>
              </a:spcBef>
              <a:spcAft>
                <a:spcPts val="0"/>
              </a:spcAft>
              <a:buClr>
                <a:srgbClr val="282520"/>
              </a:buClr>
              <a:buSzPts val="1400"/>
              <a:buFont typeface="Anaheim"/>
              <a:buChar char="■"/>
              <a:defRPr/>
            </a:lvl3pPr>
            <a:lvl4pPr lvl="3">
              <a:spcBef>
                <a:spcPts val="0"/>
              </a:spcBef>
              <a:spcAft>
                <a:spcPts val="0"/>
              </a:spcAft>
              <a:buClr>
                <a:srgbClr val="282520"/>
              </a:buClr>
              <a:buSzPts val="1400"/>
              <a:buFont typeface="Anaheim"/>
              <a:buChar char="●"/>
              <a:defRPr/>
            </a:lvl4pPr>
            <a:lvl5pPr lvl="4">
              <a:spcBef>
                <a:spcPts val="0"/>
              </a:spcBef>
              <a:spcAft>
                <a:spcPts val="0"/>
              </a:spcAft>
              <a:buClr>
                <a:srgbClr val="282520"/>
              </a:buClr>
              <a:buSzPts val="1400"/>
              <a:buFont typeface="Anaheim"/>
              <a:buChar char="○"/>
              <a:defRPr/>
            </a:lvl5pPr>
            <a:lvl6pPr lvl="5">
              <a:spcBef>
                <a:spcPts val="0"/>
              </a:spcBef>
              <a:spcAft>
                <a:spcPts val="0"/>
              </a:spcAft>
              <a:buClr>
                <a:srgbClr val="282520"/>
              </a:buClr>
              <a:buSzPts val="1400"/>
              <a:buFont typeface="Anaheim"/>
              <a:buChar char="■"/>
              <a:defRPr/>
            </a:lvl6pPr>
            <a:lvl7pPr lvl="6">
              <a:spcBef>
                <a:spcPts val="0"/>
              </a:spcBef>
              <a:spcAft>
                <a:spcPts val="0"/>
              </a:spcAft>
              <a:buClr>
                <a:srgbClr val="282520"/>
              </a:buClr>
              <a:buSzPts val="1400"/>
              <a:buFont typeface="Anaheim"/>
              <a:buChar char="●"/>
              <a:defRPr/>
            </a:lvl7pPr>
            <a:lvl8pPr lvl="7">
              <a:spcBef>
                <a:spcPts val="0"/>
              </a:spcBef>
              <a:spcAft>
                <a:spcPts val="0"/>
              </a:spcAft>
              <a:buClr>
                <a:srgbClr val="282520"/>
              </a:buClr>
              <a:buSzPts val="1400"/>
              <a:buFont typeface="Anaheim"/>
              <a:buChar char="○"/>
              <a:defRPr/>
            </a:lvl8pPr>
            <a:lvl9pPr lvl="8">
              <a:spcBef>
                <a:spcPts val="0"/>
              </a:spcBef>
              <a:spcAft>
                <a:spcPts val="0"/>
              </a:spcAft>
              <a:buClr>
                <a:srgbClr val="282520"/>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6">
    <p:spTree>
      <p:nvGrpSpPr>
        <p:cNvPr id="3931" name="Shape 3931"/>
        <p:cNvGrpSpPr/>
        <p:nvPr/>
      </p:nvGrpSpPr>
      <p:grpSpPr>
        <a:xfrm>
          <a:off x="0" y="0"/>
          <a:ext cx="0" cy="0"/>
          <a:chOff x="0" y="0"/>
          <a:chExt cx="0" cy="0"/>
        </a:xfrm>
      </p:grpSpPr>
      <p:sp>
        <p:nvSpPr>
          <p:cNvPr id="3932" name="Google Shape;3932;p20"/>
          <p:cNvSpPr/>
          <p:nvPr/>
        </p:nvSpPr>
        <p:spPr>
          <a:xfrm>
            <a:off x="7356151" y="514835"/>
            <a:ext cx="1568279" cy="156827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0"/>
          <p:cNvSpPr/>
          <p:nvPr/>
        </p:nvSpPr>
        <p:spPr>
          <a:xfrm rot="10800000">
            <a:off x="3859278" y="3749087"/>
            <a:ext cx="5284722" cy="153651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0"/>
          <p:cNvSpPr/>
          <p:nvPr/>
        </p:nvSpPr>
        <p:spPr>
          <a:xfrm flipH="1" rot="10800000">
            <a:off x="0" y="9"/>
            <a:ext cx="2823670" cy="857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20"/>
          <p:cNvGrpSpPr/>
          <p:nvPr/>
        </p:nvGrpSpPr>
        <p:grpSpPr>
          <a:xfrm>
            <a:off x="8532208" y="-88"/>
            <a:ext cx="611786" cy="1983735"/>
            <a:chOff x="9295275" y="2826313"/>
            <a:chExt cx="363250" cy="1177850"/>
          </a:xfrm>
        </p:grpSpPr>
        <p:sp>
          <p:nvSpPr>
            <p:cNvPr id="3936" name="Google Shape;3936;p20"/>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0"/>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0"/>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0"/>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0"/>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0"/>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0"/>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0"/>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0"/>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0"/>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0"/>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0"/>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0"/>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0"/>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0"/>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0"/>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0"/>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0"/>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0"/>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0"/>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0"/>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0"/>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0"/>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0"/>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0"/>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0"/>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0"/>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0"/>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0"/>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0"/>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0"/>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0"/>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0"/>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0"/>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0"/>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0"/>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0"/>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0"/>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0"/>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0"/>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0"/>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0"/>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0"/>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0"/>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0"/>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0"/>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0"/>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0"/>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0"/>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0"/>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0"/>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0"/>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0"/>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0"/>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0"/>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0"/>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0"/>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0"/>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0"/>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0"/>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0"/>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0"/>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0"/>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0"/>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0"/>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0"/>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0"/>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0"/>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0"/>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0"/>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0"/>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0"/>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0"/>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0"/>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0"/>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0"/>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0"/>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0"/>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0"/>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0"/>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0"/>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0"/>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0"/>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0"/>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0"/>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0"/>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0"/>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0"/>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0"/>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0"/>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0"/>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0"/>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0"/>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0"/>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0"/>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20"/>
          <p:cNvGrpSpPr/>
          <p:nvPr/>
        </p:nvGrpSpPr>
        <p:grpSpPr>
          <a:xfrm flipH="1">
            <a:off x="817488" y="467850"/>
            <a:ext cx="669475" cy="486350"/>
            <a:chOff x="5710525" y="4183150"/>
            <a:chExt cx="669475" cy="486350"/>
          </a:xfrm>
        </p:grpSpPr>
        <p:sp>
          <p:nvSpPr>
            <p:cNvPr id="4033" name="Google Shape;4033;p20"/>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0"/>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0"/>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0"/>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0"/>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0"/>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0"/>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0"/>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0"/>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0"/>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0"/>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0"/>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0"/>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0"/>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0"/>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0"/>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20"/>
          <p:cNvGrpSpPr/>
          <p:nvPr/>
        </p:nvGrpSpPr>
        <p:grpSpPr>
          <a:xfrm flipH="1">
            <a:off x="6773850" y="3541688"/>
            <a:ext cx="544125" cy="750025"/>
            <a:chOff x="2551975" y="1324025"/>
            <a:chExt cx="544125" cy="750025"/>
          </a:xfrm>
        </p:grpSpPr>
        <p:sp>
          <p:nvSpPr>
            <p:cNvPr id="4050" name="Google Shape;4050;p20"/>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0"/>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0"/>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0"/>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0"/>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0"/>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0"/>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0"/>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0"/>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0"/>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0"/>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0"/>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0"/>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0"/>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0"/>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0"/>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20"/>
          <p:cNvGrpSpPr/>
          <p:nvPr/>
        </p:nvGrpSpPr>
        <p:grpSpPr>
          <a:xfrm>
            <a:off x="854588" y="4567400"/>
            <a:ext cx="997000" cy="25"/>
            <a:chOff x="854588" y="4567400"/>
            <a:chExt cx="997000" cy="25"/>
          </a:xfrm>
        </p:grpSpPr>
        <p:sp>
          <p:nvSpPr>
            <p:cNvPr id="4067" name="Google Shape;4067;p20"/>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0"/>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0"/>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20"/>
          <p:cNvSpPr/>
          <p:nvPr/>
        </p:nvSpPr>
        <p:spPr>
          <a:xfrm>
            <a:off x="1307450" y="897348"/>
            <a:ext cx="544159" cy="54415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0"/>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72" name="Google Shape;4072;p20"/>
          <p:cNvSpPr txBox="1"/>
          <p:nvPr>
            <p:ph idx="1" type="subTitle"/>
          </p:nvPr>
        </p:nvSpPr>
        <p:spPr>
          <a:xfrm>
            <a:off x="2101350" y="1735350"/>
            <a:ext cx="4941300" cy="1554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 name="Shape 307"/>
        <p:cNvGrpSpPr/>
        <p:nvPr/>
      </p:nvGrpSpPr>
      <p:grpSpPr>
        <a:xfrm>
          <a:off x="0" y="0"/>
          <a:ext cx="0" cy="0"/>
          <a:chOff x="0" y="0"/>
          <a:chExt cx="0" cy="0"/>
        </a:xfrm>
      </p:grpSpPr>
      <p:sp>
        <p:nvSpPr>
          <p:cNvPr id="308" name="Google Shape;308;p3"/>
          <p:cNvSpPr txBox="1"/>
          <p:nvPr>
            <p:ph type="title"/>
          </p:nvPr>
        </p:nvSpPr>
        <p:spPr>
          <a:xfrm flipH="1">
            <a:off x="3651180" y="2396863"/>
            <a:ext cx="4779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600"/>
              <a:buNone/>
              <a:defRPr sz="52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309" name="Google Shape;309;p3"/>
          <p:cNvSpPr txBox="1"/>
          <p:nvPr>
            <p:ph idx="1" type="subTitle"/>
          </p:nvPr>
        </p:nvSpPr>
        <p:spPr>
          <a:xfrm flipH="1">
            <a:off x="5643780" y="3314688"/>
            <a:ext cx="2787000" cy="73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600">
                <a:solidFill>
                  <a:schemeClr val="dk1"/>
                </a:solidFill>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10" name="Google Shape;310;p3"/>
          <p:cNvSpPr txBox="1"/>
          <p:nvPr>
            <p:ph hasCustomPrompt="1" idx="2" type="title"/>
          </p:nvPr>
        </p:nvSpPr>
        <p:spPr>
          <a:xfrm flipH="1">
            <a:off x="5643780" y="1098613"/>
            <a:ext cx="2787000" cy="125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8900"/>
              <a:buNone/>
              <a:defRPr sz="8900">
                <a:solidFill>
                  <a:schemeClr val="accent3"/>
                </a:solidFill>
              </a:defRPr>
            </a:lvl1pPr>
            <a:lvl2pPr lvl="1" rtl="0" algn="ctr">
              <a:spcBef>
                <a:spcPts val="0"/>
              </a:spcBef>
              <a:spcAft>
                <a:spcPts val="0"/>
              </a:spcAft>
              <a:buClr>
                <a:schemeClr val="accent2"/>
              </a:buClr>
              <a:buSzPts val="8900"/>
              <a:buNone/>
              <a:defRPr sz="8900">
                <a:solidFill>
                  <a:schemeClr val="accent2"/>
                </a:solidFill>
              </a:defRPr>
            </a:lvl2pPr>
            <a:lvl3pPr lvl="2" rtl="0" algn="ctr">
              <a:spcBef>
                <a:spcPts val="0"/>
              </a:spcBef>
              <a:spcAft>
                <a:spcPts val="0"/>
              </a:spcAft>
              <a:buClr>
                <a:schemeClr val="accent2"/>
              </a:buClr>
              <a:buSzPts val="8900"/>
              <a:buNone/>
              <a:defRPr sz="8900">
                <a:solidFill>
                  <a:schemeClr val="accent2"/>
                </a:solidFill>
              </a:defRPr>
            </a:lvl3pPr>
            <a:lvl4pPr lvl="3" rtl="0" algn="ctr">
              <a:spcBef>
                <a:spcPts val="0"/>
              </a:spcBef>
              <a:spcAft>
                <a:spcPts val="0"/>
              </a:spcAft>
              <a:buClr>
                <a:schemeClr val="accent2"/>
              </a:buClr>
              <a:buSzPts val="8900"/>
              <a:buNone/>
              <a:defRPr sz="8900">
                <a:solidFill>
                  <a:schemeClr val="accent2"/>
                </a:solidFill>
              </a:defRPr>
            </a:lvl4pPr>
            <a:lvl5pPr lvl="4" rtl="0" algn="ctr">
              <a:spcBef>
                <a:spcPts val="0"/>
              </a:spcBef>
              <a:spcAft>
                <a:spcPts val="0"/>
              </a:spcAft>
              <a:buClr>
                <a:schemeClr val="accent2"/>
              </a:buClr>
              <a:buSzPts val="8900"/>
              <a:buNone/>
              <a:defRPr sz="8900">
                <a:solidFill>
                  <a:schemeClr val="accent2"/>
                </a:solidFill>
              </a:defRPr>
            </a:lvl5pPr>
            <a:lvl6pPr lvl="5" rtl="0" algn="ctr">
              <a:spcBef>
                <a:spcPts val="0"/>
              </a:spcBef>
              <a:spcAft>
                <a:spcPts val="0"/>
              </a:spcAft>
              <a:buClr>
                <a:schemeClr val="accent2"/>
              </a:buClr>
              <a:buSzPts val="8900"/>
              <a:buNone/>
              <a:defRPr sz="8900">
                <a:solidFill>
                  <a:schemeClr val="accent2"/>
                </a:solidFill>
              </a:defRPr>
            </a:lvl6pPr>
            <a:lvl7pPr lvl="6" rtl="0" algn="ctr">
              <a:spcBef>
                <a:spcPts val="0"/>
              </a:spcBef>
              <a:spcAft>
                <a:spcPts val="0"/>
              </a:spcAft>
              <a:buClr>
                <a:schemeClr val="accent2"/>
              </a:buClr>
              <a:buSzPts val="8900"/>
              <a:buNone/>
              <a:defRPr sz="8900">
                <a:solidFill>
                  <a:schemeClr val="accent2"/>
                </a:solidFill>
              </a:defRPr>
            </a:lvl7pPr>
            <a:lvl8pPr lvl="7" rtl="0" algn="ctr">
              <a:spcBef>
                <a:spcPts val="0"/>
              </a:spcBef>
              <a:spcAft>
                <a:spcPts val="0"/>
              </a:spcAft>
              <a:buClr>
                <a:schemeClr val="accent2"/>
              </a:buClr>
              <a:buSzPts val="8900"/>
              <a:buNone/>
              <a:defRPr sz="8900">
                <a:solidFill>
                  <a:schemeClr val="accent2"/>
                </a:solidFill>
              </a:defRPr>
            </a:lvl8pPr>
            <a:lvl9pPr lvl="8" rtl="0" algn="ctr">
              <a:spcBef>
                <a:spcPts val="0"/>
              </a:spcBef>
              <a:spcAft>
                <a:spcPts val="0"/>
              </a:spcAft>
              <a:buClr>
                <a:schemeClr val="accent2"/>
              </a:buClr>
              <a:buSzPts val="8900"/>
              <a:buNone/>
              <a:defRPr sz="8900">
                <a:solidFill>
                  <a:schemeClr val="accent2"/>
                </a:solidFill>
              </a:defRPr>
            </a:lvl9pPr>
          </a:lstStyle>
          <a:p>
            <a:r>
              <a:t>xx%</a:t>
            </a:r>
          </a:p>
        </p:txBody>
      </p:sp>
      <p:sp>
        <p:nvSpPr>
          <p:cNvPr id="311" name="Google Shape;311;p3"/>
          <p:cNvSpPr/>
          <p:nvPr/>
        </p:nvSpPr>
        <p:spPr>
          <a:xfrm flipH="1" rot="9899959">
            <a:off x="-780851" y="2531470"/>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rot="10800000">
            <a:off x="5462999" y="42"/>
            <a:ext cx="3681001" cy="116080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
          <p:cNvGrpSpPr/>
          <p:nvPr/>
        </p:nvGrpSpPr>
        <p:grpSpPr>
          <a:xfrm flipH="1">
            <a:off x="605225" y="777325"/>
            <a:ext cx="669475" cy="486350"/>
            <a:chOff x="5710525" y="4183150"/>
            <a:chExt cx="669475" cy="486350"/>
          </a:xfrm>
        </p:grpSpPr>
        <p:sp>
          <p:nvSpPr>
            <p:cNvPr id="314" name="Google Shape;314;p3"/>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p:nvPr/>
        </p:nvSpPr>
        <p:spPr>
          <a:xfrm>
            <a:off x="3651174" y="599588"/>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
          <p:cNvGrpSpPr/>
          <p:nvPr/>
        </p:nvGrpSpPr>
        <p:grpSpPr>
          <a:xfrm>
            <a:off x="7255388" y="4567400"/>
            <a:ext cx="997000" cy="25"/>
            <a:chOff x="854588" y="4567400"/>
            <a:chExt cx="997000" cy="25"/>
          </a:xfrm>
        </p:grpSpPr>
        <p:sp>
          <p:nvSpPr>
            <p:cNvPr id="332" name="Google Shape;332;p3"/>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
          <p:cNvGrpSpPr/>
          <p:nvPr/>
        </p:nvGrpSpPr>
        <p:grpSpPr>
          <a:xfrm>
            <a:off x="5184883" y="-88"/>
            <a:ext cx="611786" cy="1983735"/>
            <a:chOff x="9295275" y="2826313"/>
            <a:chExt cx="363250" cy="1177850"/>
          </a:xfrm>
        </p:grpSpPr>
        <p:sp>
          <p:nvSpPr>
            <p:cNvPr id="336" name="Google Shape;336;p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4073" name="Shape 4073"/>
        <p:cNvGrpSpPr/>
        <p:nvPr/>
      </p:nvGrpSpPr>
      <p:grpSpPr>
        <a:xfrm>
          <a:off x="0" y="0"/>
          <a:ext cx="0" cy="0"/>
          <a:chOff x="0" y="0"/>
          <a:chExt cx="0" cy="0"/>
        </a:xfrm>
      </p:grpSpPr>
      <p:sp>
        <p:nvSpPr>
          <p:cNvPr id="4074" name="Google Shape;4074;p21"/>
          <p:cNvSpPr/>
          <p:nvPr/>
        </p:nvSpPr>
        <p:spPr>
          <a:xfrm flipH="1">
            <a:off x="48476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
          <p:cNvSpPr/>
          <p:nvPr/>
        </p:nvSpPr>
        <p:spPr>
          <a:xfrm flipH="1" rot="10800000">
            <a:off x="0" y="-30"/>
            <a:ext cx="2598804" cy="161435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6" name="Google Shape;4076;p21"/>
          <p:cNvGrpSpPr/>
          <p:nvPr/>
        </p:nvGrpSpPr>
        <p:grpSpPr>
          <a:xfrm flipH="1">
            <a:off x="463900" y="807000"/>
            <a:ext cx="544125" cy="750025"/>
            <a:chOff x="2551975" y="1324025"/>
            <a:chExt cx="544125" cy="750025"/>
          </a:xfrm>
        </p:grpSpPr>
        <p:sp>
          <p:nvSpPr>
            <p:cNvPr id="4077" name="Google Shape;4077;p21"/>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1"/>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1"/>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1"/>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1"/>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1"/>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1"/>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1"/>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1"/>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1"/>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1"/>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1"/>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1"/>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21"/>
          <p:cNvGrpSpPr/>
          <p:nvPr/>
        </p:nvGrpSpPr>
        <p:grpSpPr>
          <a:xfrm flipH="1">
            <a:off x="4634225" y="4324250"/>
            <a:ext cx="669475" cy="486350"/>
            <a:chOff x="5710525" y="4183150"/>
            <a:chExt cx="669475" cy="486350"/>
          </a:xfrm>
        </p:grpSpPr>
        <p:sp>
          <p:nvSpPr>
            <p:cNvPr id="4094" name="Google Shape;4094;p21"/>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1"/>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1"/>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1"/>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1"/>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1"/>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1"/>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1"/>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1"/>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1"/>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1"/>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1"/>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1"/>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1"/>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21"/>
          <p:cNvGrpSpPr/>
          <p:nvPr/>
        </p:nvGrpSpPr>
        <p:grpSpPr>
          <a:xfrm>
            <a:off x="854588" y="4567400"/>
            <a:ext cx="997000" cy="25"/>
            <a:chOff x="854588" y="4567400"/>
            <a:chExt cx="997000" cy="25"/>
          </a:xfrm>
        </p:grpSpPr>
        <p:sp>
          <p:nvSpPr>
            <p:cNvPr id="4111" name="Google Shape;4111;p2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1"/>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21"/>
          <p:cNvGrpSpPr/>
          <p:nvPr/>
        </p:nvGrpSpPr>
        <p:grpSpPr>
          <a:xfrm flipH="1">
            <a:off x="7207447" y="199"/>
            <a:ext cx="1936545" cy="2086109"/>
            <a:chOff x="-3116825" y="4035300"/>
            <a:chExt cx="1101875" cy="1186975"/>
          </a:xfrm>
        </p:grpSpPr>
        <p:sp>
          <p:nvSpPr>
            <p:cNvPr id="4115" name="Google Shape;4115;p2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21"/>
          <p:cNvSpPr/>
          <p:nvPr/>
        </p:nvSpPr>
        <p:spPr>
          <a:xfrm>
            <a:off x="3193925" y="3992401"/>
            <a:ext cx="863227" cy="8632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1"/>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7" name="Google Shape;4387;p21"/>
          <p:cNvSpPr txBox="1"/>
          <p:nvPr>
            <p:ph idx="1" type="subTitle"/>
          </p:nvPr>
        </p:nvSpPr>
        <p:spPr>
          <a:xfrm>
            <a:off x="713225" y="1961100"/>
            <a:ext cx="3262200" cy="122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1">
    <p:spTree>
      <p:nvGrpSpPr>
        <p:cNvPr id="4388" name="Shape 4388"/>
        <p:cNvGrpSpPr/>
        <p:nvPr/>
      </p:nvGrpSpPr>
      <p:grpSpPr>
        <a:xfrm>
          <a:off x="0" y="0"/>
          <a:ext cx="0" cy="0"/>
          <a:chOff x="0" y="0"/>
          <a:chExt cx="0" cy="0"/>
        </a:xfrm>
      </p:grpSpPr>
      <p:sp>
        <p:nvSpPr>
          <p:cNvPr id="4389" name="Google Shape;4389;p22"/>
          <p:cNvSpPr/>
          <p:nvPr/>
        </p:nvSpPr>
        <p:spPr>
          <a:xfrm flipH="1">
            <a:off x="599045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2"/>
          <p:cNvSpPr/>
          <p:nvPr/>
        </p:nvSpPr>
        <p:spPr>
          <a:xfrm flipH="1" rot="9709848">
            <a:off x="-595038" y="-465802"/>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2"/>
          <p:cNvSpPr/>
          <p:nvPr/>
        </p:nvSpPr>
        <p:spPr>
          <a:xfrm>
            <a:off x="358638" y="4328798"/>
            <a:ext cx="611755" cy="61175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2"/>
          <p:cNvSpPr/>
          <p:nvPr/>
        </p:nvSpPr>
        <p:spPr>
          <a:xfrm>
            <a:off x="6537876" y="2987114"/>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22"/>
          <p:cNvGrpSpPr/>
          <p:nvPr/>
        </p:nvGrpSpPr>
        <p:grpSpPr>
          <a:xfrm flipH="1">
            <a:off x="8052438" y="1983650"/>
            <a:ext cx="544125" cy="750025"/>
            <a:chOff x="2551975" y="1324025"/>
            <a:chExt cx="544125" cy="750025"/>
          </a:xfrm>
        </p:grpSpPr>
        <p:sp>
          <p:nvSpPr>
            <p:cNvPr id="4394" name="Google Shape;4394;p22"/>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2"/>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2"/>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2"/>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2"/>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2"/>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2"/>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2"/>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2"/>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2"/>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2"/>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2"/>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2"/>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2"/>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2"/>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2"/>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22"/>
          <p:cNvGrpSpPr/>
          <p:nvPr/>
        </p:nvGrpSpPr>
        <p:grpSpPr>
          <a:xfrm>
            <a:off x="8532208" y="-88"/>
            <a:ext cx="611786" cy="1983735"/>
            <a:chOff x="9295275" y="2826313"/>
            <a:chExt cx="363250" cy="1177850"/>
          </a:xfrm>
        </p:grpSpPr>
        <p:sp>
          <p:nvSpPr>
            <p:cNvPr id="4411" name="Google Shape;4411;p22"/>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2"/>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2"/>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2"/>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2"/>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2"/>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2"/>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2"/>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2"/>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2"/>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2"/>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2"/>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2"/>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2"/>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2"/>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2"/>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2"/>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2"/>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2"/>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2"/>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2"/>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2"/>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2"/>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2"/>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2"/>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2"/>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2"/>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2"/>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2"/>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2"/>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2"/>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2"/>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2"/>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2"/>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2"/>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2"/>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2"/>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2"/>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2"/>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2"/>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2"/>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2"/>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2"/>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2"/>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2"/>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2"/>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2"/>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2"/>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2"/>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2"/>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2"/>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2"/>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2"/>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2"/>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2"/>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2"/>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2"/>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2"/>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2"/>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2"/>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2"/>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2"/>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2"/>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2"/>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2"/>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2"/>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2"/>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2"/>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2"/>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2"/>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2"/>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2"/>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2"/>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2"/>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2"/>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2"/>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2"/>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2"/>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2"/>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2"/>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2"/>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2"/>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2"/>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2"/>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2"/>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2"/>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2"/>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2"/>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2"/>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2"/>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2"/>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2"/>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2"/>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2"/>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2"/>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2"/>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22"/>
          <p:cNvGrpSpPr/>
          <p:nvPr/>
        </p:nvGrpSpPr>
        <p:grpSpPr>
          <a:xfrm flipH="1">
            <a:off x="329775" y="480325"/>
            <a:ext cx="669475" cy="486350"/>
            <a:chOff x="5710525" y="4183150"/>
            <a:chExt cx="669475" cy="486350"/>
          </a:xfrm>
        </p:grpSpPr>
        <p:sp>
          <p:nvSpPr>
            <p:cNvPr id="4508" name="Google Shape;4508;p2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22"/>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5" name="Google Shape;4525;p22"/>
          <p:cNvSpPr txBox="1"/>
          <p:nvPr>
            <p:ph idx="1" type="subTitle"/>
          </p:nvPr>
        </p:nvSpPr>
        <p:spPr>
          <a:xfrm>
            <a:off x="717600" y="1091975"/>
            <a:ext cx="7740600" cy="347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4526" name="Shape 4526"/>
        <p:cNvGrpSpPr/>
        <p:nvPr/>
      </p:nvGrpSpPr>
      <p:grpSpPr>
        <a:xfrm>
          <a:off x="0" y="0"/>
          <a:ext cx="0" cy="0"/>
          <a:chOff x="0" y="0"/>
          <a:chExt cx="0" cy="0"/>
        </a:xfrm>
      </p:grpSpPr>
      <p:sp>
        <p:nvSpPr>
          <p:cNvPr id="4527" name="Google Shape;4527;p23"/>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8" name="Google Shape;4528;p23"/>
          <p:cNvSpPr/>
          <p:nvPr/>
        </p:nvSpPr>
        <p:spPr>
          <a:xfrm>
            <a:off x="486892" y="957616"/>
            <a:ext cx="1026045" cy="102604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3"/>
          <p:cNvSpPr/>
          <p:nvPr/>
        </p:nvSpPr>
        <p:spPr>
          <a:xfrm flipH="1" rot="10800000">
            <a:off x="2057185" y="3586295"/>
            <a:ext cx="5029622" cy="155720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23"/>
          <p:cNvGrpSpPr/>
          <p:nvPr/>
        </p:nvGrpSpPr>
        <p:grpSpPr>
          <a:xfrm flipH="1">
            <a:off x="6705800" y="4036438"/>
            <a:ext cx="544125" cy="750025"/>
            <a:chOff x="2551975" y="1324025"/>
            <a:chExt cx="544125" cy="750025"/>
          </a:xfrm>
        </p:grpSpPr>
        <p:sp>
          <p:nvSpPr>
            <p:cNvPr id="4531" name="Google Shape;4531;p2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23"/>
          <p:cNvGrpSpPr/>
          <p:nvPr/>
        </p:nvGrpSpPr>
        <p:grpSpPr>
          <a:xfrm>
            <a:off x="-367" y="-88"/>
            <a:ext cx="611786" cy="1983735"/>
            <a:chOff x="9295275" y="2826313"/>
            <a:chExt cx="363250" cy="1177850"/>
          </a:xfrm>
        </p:grpSpPr>
        <p:sp>
          <p:nvSpPr>
            <p:cNvPr id="4548" name="Google Shape;4548;p2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23"/>
          <p:cNvSpPr/>
          <p:nvPr/>
        </p:nvSpPr>
        <p:spPr>
          <a:xfrm>
            <a:off x="7954321" y="753556"/>
            <a:ext cx="476451" cy="47645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4645" name="Shape 4645"/>
        <p:cNvGrpSpPr/>
        <p:nvPr/>
      </p:nvGrpSpPr>
      <p:grpSpPr>
        <a:xfrm>
          <a:off x="0" y="0"/>
          <a:ext cx="0" cy="0"/>
          <a:chOff x="0" y="0"/>
          <a:chExt cx="0" cy="0"/>
        </a:xfrm>
      </p:grpSpPr>
      <p:sp>
        <p:nvSpPr>
          <p:cNvPr id="4646" name="Google Shape;4646;p24"/>
          <p:cNvSpPr/>
          <p:nvPr/>
        </p:nvSpPr>
        <p:spPr>
          <a:xfrm flipH="1">
            <a:off x="5851447" y="3406775"/>
            <a:ext cx="3292553" cy="1775671"/>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4"/>
          <p:cNvSpPr/>
          <p:nvPr/>
        </p:nvSpPr>
        <p:spPr>
          <a:xfrm flipH="1" rot="9709848">
            <a:off x="-4279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4"/>
          <p:cNvSpPr/>
          <p:nvPr/>
        </p:nvSpPr>
        <p:spPr>
          <a:xfrm>
            <a:off x="7073472" y="-505798"/>
            <a:ext cx="1204374" cy="120437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24"/>
          <p:cNvGrpSpPr/>
          <p:nvPr/>
        </p:nvGrpSpPr>
        <p:grpSpPr>
          <a:xfrm flipH="1">
            <a:off x="1386900" y="359625"/>
            <a:ext cx="669475" cy="486350"/>
            <a:chOff x="5710525" y="4183150"/>
            <a:chExt cx="669475" cy="486350"/>
          </a:xfrm>
        </p:grpSpPr>
        <p:sp>
          <p:nvSpPr>
            <p:cNvPr id="4650" name="Google Shape;4650;p2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24"/>
          <p:cNvGrpSpPr/>
          <p:nvPr/>
        </p:nvGrpSpPr>
        <p:grpSpPr>
          <a:xfrm>
            <a:off x="8532208" y="-88"/>
            <a:ext cx="611786" cy="1983735"/>
            <a:chOff x="9295275" y="2826313"/>
            <a:chExt cx="363250" cy="1177850"/>
          </a:xfrm>
        </p:grpSpPr>
        <p:sp>
          <p:nvSpPr>
            <p:cNvPr id="4667" name="Google Shape;4667;p2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24"/>
          <p:cNvGrpSpPr/>
          <p:nvPr/>
        </p:nvGrpSpPr>
        <p:grpSpPr>
          <a:xfrm flipH="1">
            <a:off x="7751138" y="404125"/>
            <a:ext cx="544125" cy="750025"/>
            <a:chOff x="2551975" y="1324025"/>
            <a:chExt cx="544125" cy="750025"/>
          </a:xfrm>
        </p:grpSpPr>
        <p:sp>
          <p:nvSpPr>
            <p:cNvPr id="4764" name="Google Shape;4764;p24"/>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4"/>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4"/>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4"/>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4"/>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4"/>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4"/>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4"/>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4"/>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4"/>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4"/>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4"/>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4"/>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4"/>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4"/>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4"/>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24"/>
          <p:cNvGrpSpPr/>
          <p:nvPr/>
        </p:nvGrpSpPr>
        <p:grpSpPr>
          <a:xfrm>
            <a:off x="4073488" y="4567413"/>
            <a:ext cx="997000" cy="25"/>
            <a:chOff x="854588" y="4567400"/>
            <a:chExt cx="997000" cy="25"/>
          </a:xfrm>
        </p:grpSpPr>
        <p:sp>
          <p:nvSpPr>
            <p:cNvPr id="4781" name="Google Shape;4781;p24"/>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4"/>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4"/>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24"/>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4785" name="Shape 4785"/>
        <p:cNvGrpSpPr/>
        <p:nvPr/>
      </p:nvGrpSpPr>
      <p:grpSpPr>
        <a:xfrm>
          <a:off x="0" y="0"/>
          <a:ext cx="0" cy="0"/>
          <a:chOff x="0" y="0"/>
          <a:chExt cx="0" cy="0"/>
        </a:xfrm>
      </p:grpSpPr>
      <p:sp>
        <p:nvSpPr>
          <p:cNvPr id="4786" name="Google Shape;4786;p25"/>
          <p:cNvSpPr/>
          <p:nvPr/>
        </p:nvSpPr>
        <p:spPr>
          <a:xfrm flipH="1" rot="9709848">
            <a:off x="-463763" y="-3408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rot="10800000">
            <a:off x="4776724" y="4139364"/>
            <a:ext cx="5801553" cy="1796211"/>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528725" y="2241049"/>
            <a:ext cx="1617872" cy="161787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7884925" y="234201"/>
            <a:ext cx="827675" cy="82767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0" name="Google Shape;4790;p25"/>
          <p:cNvGrpSpPr/>
          <p:nvPr/>
        </p:nvGrpSpPr>
        <p:grpSpPr>
          <a:xfrm flipH="1">
            <a:off x="4745663" y="4429650"/>
            <a:ext cx="669475" cy="486350"/>
            <a:chOff x="5710525" y="4183150"/>
            <a:chExt cx="669475" cy="486350"/>
          </a:xfrm>
        </p:grpSpPr>
        <p:sp>
          <p:nvSpPr>
            <p:cNvPr id="4791" name="Google Shape;4791;p2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25"/>
          <p:cNvGrpSpPr/>
          <p:nvPr/>
        </p:nvGrpSpPr>
        <p:grpSpPr>
          <a:xfrm flipH="1">
            <a:off x="288763" y="1701388"/>
            <a:ext cx="544125" cy="750025"/>
            <a:chOff x="2551975" y="1324025"/>
            <a:chExt cx="544125" cy="750025"/>
          </a:xfrm>
        </p:grpSpPr>
        <p:sp>
          <p:nvSpPr>
            <p:cNvPr id="4808" name="Google Shape;4808;p2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25"/>
          <p:cNvGrpSpPr/>
          <p:nvPr/>
        </p:nvGrpSpPr>
        <p:grpSpPr>
          <a:xfrm>
            <a:off x="0" y="-719786"/>
            <a:ext cx="1799252" cy="1938211"/>
            <a:chOff x="-3116825" y="4035300"/>
            <a:chExt cx="1101875" cy="1186975"/>
          </a:xfrm>
        </p:grpSpPr>
        <p:sp>
          <p:nvSpPr>
            <p:cNvPr id="4825" name="Google Shape;4825;p2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5" name="Google Shape;5095;p25"/>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5096" name="Shape 5096"/>
        <p:cNvGrpSpPr/>
        <p:nvPr/>
      </p:nvGrpSpPr>
      <p:grpSpPr>
        <a:xfrm>
          <a:off x="0" y="0"/>
          <a:ext cx="0" cy="0"/>
          <a:chOff x="0" y="0"/>
          <a:chExt cx="0" cy="0"/>
        </a:xfrm>
      </p:grpSpPr>
      <p:sp>
        <p:nvSpPr>
          <p:cNvPr id="5097" name="Google Shape;5097;p26"/>
          <p:cNvSpPr/>
          <p:nvPr/>
        </p:nvSpPr>
        <p:spPr>
          <a:xfrm rot="10800000">
            <a:off x="-678322" y="4070437"/>
            <a:ext cx="5284722" cy="153651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6"/>
          <p:cNvSpPr/>
          <p:nvPr/>
        </p:nvSpPr>
        <p:spPr>
          <a:xfrm>
            <a:off x="-537125" y="3004574"/>
            <a:ext cx="1748647" cy="174864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6"/>
          <p:cNvSpPr/>
          <p:nvPr/>
        </p:nvSpPr>
        <p:spPr>
          <a:xfrm rot="10800000">
            <a:off x="6928047" y="-66"/>
            <a:ext cx="2368353" cy="1125116"/>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6"/>
          <p:cNvSpPr/>
          <p:nvPr/>
        </p:nvSpPr>
        <p:spPr>
          <a:xfrm>
            <a:off x="1659325" y="-477223"/>
            <a:ext cx="1125117" cy="112511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26"/>
          <p:cNvGrpSpPr/>
          <p:nvPr/>
        </p:nvGrpSpPr>
        <p:grpSpPr>
          <a:xfrm flipH="1">
            <a:off x="1887150" y="4107950"/>
            <a:ext cx="669475" cy="486350"/>
            <a:chOff x="5710525" y="4183150"/>
            <a:chExt cx="669475" cy="486350"/>
          </a:xfrm>
        </p:grpSpPr>
        <p:sp>
          <p:nvSpPr>
            <p:cNvPr id="5102" name="Google Shape;5102;p2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26"/>
          <p:cNvGrpSpPr/>
          <p:nvPr/>
        </p:nvGrpSpPr>
        <p:grpSpPr>
          <a:xfrm flipH="1">
            <a:off x="8070550" y="564600"/>
            <a:ext cx="544125" cy="750025"/>
            <a:chOff x="2551975" y="1324025"/>
            <a:chExt cx="544125" cy="750025"/>
          </a:xfrm>
        </p:grpSpPr>
        <p:sp>
          <p:nvSpPr>
            <p:cNvPr id="5119" name="Google Shape;5119;p2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26"/>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36" name="Google Shape;5136;p26"/>
          <p:cNvSpPr txBox="1"/>
          <p:nvPr>
            <p:ph idx="1" type="subTitle"/>
          </p:nvPr>
        </p:nvSpPr>
        <p:spPr>
          <a:xfrm>
            <a:off x="717600" y="1320575"/>
            <a:ext cx="3854400" cy="3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137" name="Google Shape;5137;p26"/>
          <p:cNvSpPr txBox="1"/>
          <p:nvPr>
            <p:ph idx="2" type="subTitle"/>
          </p:nvPr>
        </p:nvSpPr>
        <p:spPr>
          <a:xfrm>
            <a:off x="4572025" y="1320575"/>
            <a:ext cx="3854400" cy="324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5138" name="Shape 5138"/>
        <p:cNvGrpSpPr/>
        <p:nvPr/>
      </p:nvGrpSpPr>
      <p:grpSpPr>
        <a:xfrm>
          <a:off x="0" y="0"/>
          <a:ext cx="0" cy="0"/>
          <a:chOff x="0" y="0"/>
          <a:chExt cx="0" cy="0"/>
        </a:xfrm>
      </p:grpSpPr>
      <p:sp>
        <p:nvSpPr>
          <p:cNvPr id="5139" name="Google Shape;5139;p27"/>
          <p:cNvSpPr/>
          <p:nvPr/>
        </p:nvSpPr>
        <p:spPr>
          <a:xfrm rot="10800000">
            <a:off x="1929628" y="4230831"/>
            <a:ext cx="5284722" cy="91891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7"/>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7"/>
          <p:cNvSpPr/>
          <p:nvPr/>
        </p:nvSpPr>
        <p:spPr>
          <a:xfrm>
            <a:off x="254301" y="360887"/>
            <a:ext cx="1072920" cy="1072920"/>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27"/>
          <p:cNvGrpSpPr/>
          <p:nvPr/>
        </p:nvGrpSpPr>
        <p:grpSpPr>
          <a:xfrm flipH="1">
            <a:off x="8426525" y="810588"/>
            <a:ext cx="544125" cy="750025"/>
            <a:chOff x="2551975" y="1324025"/>
            <a:chExt cx="544125" cy="750025"/>
          </a:xfrm>
        </p:grpSpPr>
        <p:sp>
          <p:nvSpPr>
            <p:cNvPr id="5143" name="Google Shape;5143;p27"/>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7"/>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7"/>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7"/>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7"/>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7"/>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7"/>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7"/>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7"/>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7"/>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7"/>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7"/>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7"/>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7"/>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7"/>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7"/>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9" name="Google Shape;5159;p27"/>
          <p:cNvSpPr/>
          <p:nvPr/>
        </p:nvSpPr>
        <p:spPr>
          <a:xfrm>
            <a:off x="7530951" y="4230827"/>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27"/>
          <p:cNvGrpSpPr/>
          <p:nvPr/>
        </p:nvGrpSpPr>
        <p:grpSpPr>
          <a:xfrm flipH="1">
            <a:off x="8132288" y="4324250"/>
            <a:ext cx="669475" cy="486350"/>
            <a:chOff x="5710525" y="4183150"/>
            <a:chExt cx="669475" cy="486350"/>
          </a:xfrm>
        </p:grpSpPr>
        <p:sp>
          <p:nvSpPr>
            <p:cNvPr id="5161" name="Google Shape;5161;p2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27"/>
          <p:cNvGrpSpPr/>
          <p:nvPr/>
        </p:nvGrpSpPr>
        <p:grpSpPr>
          <a:xfrm>
            <a:off x="-367" y="-88"/>
            <a:ext cx="611786" cy="1983735"/>
            <a:chOff x="9295275" y="2826313"/>
            <a:chExt cx="363250" cy="1177850"/>
          </a:xfrm>
        </p:grpSpPr>
        <p:sp>
          <p:nvSpPr>
            <p:cNvPr id="5178" name="Google Shape;5178;p27"/>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7"/>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7"/>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7"/>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7"/>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7"/>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7"/>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7"/>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7"/>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7"/>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7"/>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7"/>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7"/>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7"/>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7"/>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7"/>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7"/>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7"/>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7"/>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7"/>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7"/>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7"/>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7"/>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7"/>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7"/>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7"/>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7"/>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7"/>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7"/>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7"/>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7"/>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7"/>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7"/>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7"/>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7"/>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7"/>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7"/>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7"/>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7"/>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7"/>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7"/>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7"/>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7"/>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7"/>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7"/>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7"/>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7"/>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7"/>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7"/>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7"/>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7"/>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7"/>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7"/>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7"/>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7"/>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7"/>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7"/>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7"/>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7"/>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7"/>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7"/>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7"/>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7"/>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7"/>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7"/>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7"/>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7"/>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7"/>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7"/>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7"/>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7"/>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7"/>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7"/>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7"/>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7"/>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7"/>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7"/>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7"/>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7"/>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7"/>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7"/>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7"/>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7"/>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7"/>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7"/>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7"/>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7"/>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7"/>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7"/>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7"/>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7"/>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7"/>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7"/>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7"/>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7"/>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7"/>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27"/>
          <p:cNvSpPr txBox="1"/>
          <p:nvPr>
            <p:ph type="title"/>
          </p:nvPr>
        </p:nvSpPr>
        <p:spPr>
          <a:xfrm>
            <a:off x="717425" y="404125"/>
            <a:ext cx="7709100" cy="115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5" name="Google Shape;5275;p27"/>
          <p:cNvSpPr txBox="1"/>
          <p:nvPr>
            <p:ph idx="1" type="subTitle"/>
          </p:nvPr>
        </p:nvSpPr>
        <p:spPr>
          <a:xfrm>
            <a:off x="920751" y="2266825"/>
            <a:ext cx="3295500" cy="161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200"/>
              <a:buChar char="●"/>
              <a:defRPr sz="16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p:txBody>
      </p:sp>
      <p:sp>
        <p:nvSpPr>
          <p:cNvPr id="5276" name="Google Shape;5276;p27"/>
          <p:cNvSpPr txBox="1"/>
          <p:nvPr>
            <p:ph idx="2" type="subTitle"/>
          </p:nvPr>
        </p:nvSpPr>
        <p:spPr>
          <a:xfrm>
            <a:off x="4927725" y="2266825"/>
            <a:ext cx="3295500" cy="161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200"/>
              <a:buChar char="●"/>
              <a:defRPr sz="16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p:txBody>
      </p:sp>
      <p:sp>
        <p:nvSpPr>
          <p:cNvPr id="5277" name="Google Shape;5277;p27"/>
          <p:cNvSpPr txBox="1"/>
          <p:nvPr>
            <p:ph idx="3" type="subTitle"/>
          </p:nvPr>
        </p:nvSpPr>
        <p:spPr>
          <a:xfrm>
            <a:off x="920765" y="1787000"/>
            <a:ext cx="3295500" cy="479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1pPr>
            <a:lvl2pPr lvl="1">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2pPr>
            <a:lvl3pPr lvl="2">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3pPr>
            <a:lvl4pPr lvl="3">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4pPr>
            <a:lvl5pPr lvl="4">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5pPr>
            <a:lvl6pPr lvl="5">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6pPr>
            <a:lvl7pPr lvl="6">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7pPr>
            <a:lvl8pPr lvl="7">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8pPr>
            <a:lvl9pPr lvl="8">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9pPr>
          </a:lstStyle>
          <a:p/>
        </p:txBody>
      </p:sp>
      <p:sp>
        <p:nvSpPr>
          <p:cNvPr id="5278" name="Google Shape;5278;p27"/>
          <p:cNvSpPr txBox="1"/>
          <p:nvPr>
            <p:ph idx="4" type="subTitle"/>
          </p:nvPr>
        </p:nvSpPr>
        <p:spPr>
          <a:xfrm>
            <a:off x="4927725" y="1787000"/>
            <a:ext cx="3295500" cy="479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1pPr>
            <a:lvl2pPr lvl="1"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2pPr>
            <a:lvl3pPr lvl="2"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3pPr>
            <a:lvl4pPr lvl="3"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4pPr>
            <a:lvl5pPr lvl="4"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5pPr>
            <a:lvl6pPr lvl="5"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6pPr>
            <a:lvl7pPr lvl="6"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7pPr>
            <a:lvl8pPr lvl="7"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8pPr>
            <a:lvl9pPr lvl="8"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
    <p:spTree>
      <p:nvGrpSpPr>
        <p:cNvPr id="5279" name="Shape 5279"/>
        <p:cNvGrpSpPr/>
        <p:nvPr/>
      </p:nvGrpSpPr>
      <p:grpSpPr>
        <a:xfrm>
          <a:off x="0" y="0"/>
          <a:ext cx="0" cy="0"/>
          <a:chOff x="0" y="0"/>
          <a:chExt cx="0" cy="0"/>
        </a:xfrm>
      </p:grpSpPr>
      <p:sp>
        <p:nvSpPr>
          <p:cNvPr id="5280" name="Google Shape;5280;p28"/>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8"/>
          <p:cNvSpPr/>
          <p:nvPr/>
        </p:nvSpPr>
        <p:spPr>
          <a:xfrm>
            <a:off x="-548774" y="1282260"/>
            <a:ext cx="1568279" cy="156827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8"/>
          <p:cNvSpPr/>
          <p:nvPr/>
        </p:nvSpPr>
        <p:spPr>
          <a:xfrm rot="-9899959">
            <a:off x="2581499" y="3330695"/>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8"/>
          <p:cNvSpPr/>
          <p:nvPr/>
        </p:nvSpPr>
        <p:spPr>
          <a:xfrm>
            <a:off x="8000599" y="739025"/>
            <a:ext cx="750002" cy="75000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28"/>
          <p:cNvGrpSpPr/>
          <p:nvPr/>
        </p:nvGrpSpPr>
        <p:grpSpPr>
          <a:xfrm>
            <a:off x="8" y="-88"/>
            <a:ext cx="611786" cy="1983735"/>
            <a:chOff x="9295275" y="2826313"/>
            <a:chExt cx="363250" cy="1177850"/>
          </a:xfrm>
        </p:grpSpPr>
        <p:sp>
          <p:nvSpPr>
            <p:cNvPr id="5285" name="Google Shape;5285;p28"/>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8"/>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8"/>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8"/>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8"/>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8"/>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8"/>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8"/>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8"/>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8"/>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8"/>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8"/>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8"/>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8"/>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8"/>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8"/>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8"/>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8"/>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8"/>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8"/>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8"/>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8"/>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8"/>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8"/>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8"/>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8"/>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8"/>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8"/>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8"/>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8"/>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8"/>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8"/>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8"/>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8"/>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8"/>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8"/>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8"/>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8"/>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8"/>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8"/>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8"/>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8"/>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8"/>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8"/>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8"/>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8"/>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8"/>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8"/>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8"/>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8"/>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8"/>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8"/>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8"/>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8"/>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8"/>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8"/>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8"/>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8"/>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8"/>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8"/>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8"/>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8"/>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8"/>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8"/>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8"/>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8"/>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8"/>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8"/>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8"/>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8"/>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8"/>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8"/>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8"/>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8"/>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8"/>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8"/>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8"/>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8"/>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8"/>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8"/>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8"/>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8"/>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8"/>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8"/>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8"/>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8"/>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8"/>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8"/>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8"/>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8"/>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8"/>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8"/>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8"/>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8"/>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8"/>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8"/>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28"/>
          <p:cNvGrpSpPr/>
          <p:nvPr/>
        </p:nvGrpSpPr>
        <p:grpSpPr>
          <a:xfrm flipH="1">
            <a:off x="4299913" y="2860763"/>
            <a:ext cx="544125" cy="750025"/>
            <a:chOff x="2551975" y="1324025"/>
            <a:chExt cx="544125" cy="750025"/>
          </a:xfrm>
        </p:grpSpPr>
        <p:sp>
          <p:nvSpPr>
            <p:cNvPr id="5382" name="Google Shape;5382;p2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28"/>
          <p:cNvGrpSpPr/>
          <p:nvPr/>
        </p:nvGrpSpPr>
        <p:grpSpPr>
          <a:xfrm flipH="1">
            <a:off x="453413" y="944475"/>
            <a:ext cx="669475" cy="486350"/>
            <a:chOff x="5710525" y="4183150"/>
            <a:chExt cx="669475" cy="486350"/>
          </a:xfrm>
        </p:grpSpPr>
        <p:sp>
          <p:nvSpPr>
            <p:cNvPr id="5399" name="Google Shape;5399;p2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28"/>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16" name="Google Shape;5416;p28"/>
          <p:cNvSpPr txBox="1"/>
          <p:nvPr>
            <p:ph idx="1" type="subTitle"/>
          </p:nvPr>
        </p:nvSpPr>
        <p:spPr>
          <a:xfrm>
            <a:off x="1339588" y="3383406"/>
            <a:ext cx="2324400" cy="8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7" name="Google Shape;5417;p28"/>
          <p:cNvSpPr txBox="1"/>
          <p:nvPr>
            <p:ph idx="2" type="title"/>
          </p:nvPr>
        </p:nvSpPr>
        <p:spPr>
          <a:xfrm>
            <a:off x="1339592" y="2981706"/>
            <a:ext cx="2324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418" name="Google Shape;5418;p28"/>
          <p:cNvSpPr txBox="1"/>
          <p:nvPr>
            <p:ph idx="3" type="subTitle"/>
          </p:nvPr>
        </p:nvSpPr>
        <p:spPr>
          <a:xfrm>
            <a:off x="5480013" y="3383406"/>
            <a:ext cx="2324400" cy="8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9" name="Google Shape;5419;p28"/>
          <p:cNvSpPr txBox="1"/>
          <p:nvPr>
            <p:ph idx="4" type="title"/>
          </p:nvPr>
        </p:nvSpPr>
        <p:spPr>
          <a:xfrm>
            <a:off x="5479975" y="2981706"/>
            <a:ext cx="2324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420" name="Shape 5420"/>
        <p:cNvGrpSpPr/>
        <p:nvPr/>
      </p:nvGrpSpPr>
      <p:grpSpPr>
        <a:xfrm>
          <a:off x="0" y="0"/>
          <a:ext cx="0" cy="0"/>
          <a:chOff x="0" y="0"/>
          <a:chExt cx="0" cy="0"/>
        </a:xfrm>
      </p:grpSpPr>
      <p:sp>
        <p:nvSpPr>
          <p:cNvPr id="5421" name="Google Shape;5421;p29"/>
          <p:cNvSpPr/>
          <p:nvPr/>
        </p:nvSpPr>
        <p:spPr>
          <a:xfrm rot="10800000">
            <a:off x="4703298" y="4093271"/>
            <a:ext cx="5743479" cy="1778230"/>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29"/>
          <p:cNvGrpSpPr/>
          <p:nvPr/>
        </p:nvGrpSpPr>
        <p:grpSpPr>
          <a:xfrm>
            <a:off x="-367" y="-88"/>
            <a:ext cx="611786" cy="1983735"/>
            <a:chOff x="9295275" y="2826313"/>
            <a:chExt cx="363250" cy="1177850"/>
          </a:xfrm>
        </p:grpSpPr>
        <p:sp>
          <p:nvSpPr>
            <p:cNvPr id="5423" name="Google Shape;5423;p29"/>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9"/>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9"/>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9"/>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9"/>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9"/>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9"/>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9"/>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9"/>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9"/>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9"/>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9"/>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9"/>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9"/>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9"/>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9"/>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9"/>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9"/>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9"/>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9"/>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9"/>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9"/>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9"/>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9"/>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9"/>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9"/>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9"/>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9"/>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9"/>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9"/>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9"/>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9"/>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9"/>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9"/>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9"/>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9"/>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9"/>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9"/>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9"/>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9"/>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9"/>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9"/>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9"/>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9"/>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9"/>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9"/>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9"/>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9"/>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9"/>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9"/>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9"/>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9"/>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9"/>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9"/>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9"/>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9"/>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9"/>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9"/>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9"/>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9"/>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9"/>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9"/>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9"/>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9"/>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9"/>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9"/>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9"/>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9"/>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9"/>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9"/>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9"/>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9"/>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9"/>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9"/>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9"/>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9"/>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9"/>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9"/>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9"/>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9"/>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9"/>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9"/>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9"/>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9"/>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9"/>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9"/>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9"/>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9"/>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9"/>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9"/>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9"/>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9"/>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9"/>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9"/>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9"/>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9"/>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9" name="Google Shape;5519;p29"/>
          <p:cNvSpPr/>
          <p:nvPr/>
        </p:nvSpPr>
        <p:spPr>
          <a:xfrm>
            <a:off x="7444349" y="4011600"/>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0" name="Google Shape;5520;p29"/>
          <p:cNvGrpSpPr/>
          <p:nvPr/>
        </p:nvGrpSpPr>
        <p:grpSpPr>
          <a:xfrm flipH="1">
            <a:off x="226088" y="4011600"/>
            <a:ext cx="669475" cy="486350"/>
            <a:chOff x="5710525" y="4183150"/>
            <a:chExt cx="669475" cy="486350"/>
          </a:xfrm>
        </p:grpSpPr>
        <p:sp>
          <p:nvSpPr>
            <p:cNvPr id="5521" name="Google Shape;5521;p2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29"/>
          <p:cNvGrpSpPr/>
          <p:nvPr/>
        </p:nvGrpSpPr>
        <p:grpSpPr>
          <a:xfrm flipH="1">
            <a:off x="8143925" y="336013"/>
            <a:ext cx="544125" cy="750025"/>
            <a:chOff x="2551975" y="1324025"/>
            <a:chExt cx="544125" cy="750025"/>
          </a:xfrm>
        </p:grpSpPr>
        <p:sp>
          <p:nvSpPr>
            <p:cNvPr id="5538" name="Google Shape;5538;p29"/>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9"/>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9"/>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9"/>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9"/>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9"/>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9"/>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9"/>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9"/>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9"/>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9"/>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9"/>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9"/>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9"/>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9"/>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9"/>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29"/>
          <p:cNvGrpSpPr/>
          <p:nvPr/>
        </p:nvGrpSpPr>
        <p:grpSpPr>
          <a:xfrm>
            <a:off x="854588" y="4567400"/>
            <a:ext cx="997000" cy="25"/>
            <a:chOff x="854588" y="4567400"/>
            <a:chExt cx="997000" cy="25"/>
          </a:xfrm>
        </p:grpSpPr>
        <p:sp>
          <p:nvSpPr>
            <p:cNvPr id="5555" name="Google Shape;5555;p29"/>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9"/>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9"/>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29"/>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59" name="Google Shape;5559;p29"/>
          <p:cNvSpPr txBox="1"/>
          <p:nvPr>
            <p:ph idx="1" type="subTitle"/>
          </p:nvPr>
        </p:nvSpPr>
        <p:spPr>
          <a:xfrm>
            <a:off x="717475"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0" name="Google Shape;5560;p29"/>
          <p:cNvSpPr txBox="1"/>
          <p:nvPr>
            <p:ph idx="2" type="title"/>
          </p:nvPr>
        </p:nvSpPr>
        <p:spPr>
          <a:xfrm>
            <a:off x="717480"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1" name="Google Shape;5561;p29"/>
          <p:cNvSpPr txBox="1"/>
          <p:nvPr>
            <p:ph idx="3" type="subTitle"/>
          </p:nvPr>
        </p:nvSpPr>
        <p:spPr>
          <a:xfrm>
            <a:off x="3352775"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2" name="Google Shape;5562;p29"/>
          <p:cNvSpPr txBox="1"/>
          <p:nvPr>
            <p:ph idx="4" type="title"/>
          </p:nvPr>
        </p:nvSpPr>
        <p:spPr>
          <a:xfrm>
            <a:off x="3352742"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3" name="Google Shape;5563;p29"/>
          <p:cNvSpPr txBox="1"/>
          <p:nvPr>
            <p:ph idx="5" type="subTitle"/>
          </p:nvPr>
        </p:nvSpPr>
        <p:spPr>
          <a:xfrm>
            <a:off x="5988000"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4" name="Google Shape;5564;p29"/>
          <p:cNvSpPr txBox="1"/>
          <p:nvPr>
            <p:ph idx="6" type="title"/>
          </p:nvPr>
        </p:nvSpPr>
        <p:spPr>
          <a:xfrm>
            <a:off x="5988005"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5565" name="Shape 5565"/>
        <p:cNvGrpSpPr/>
        <p:nvPr/>
      </p:nvGrpSpPr>
      <p:grpSpPr>
        <a:xfrm>
          <a:off x="0" y="0"/>
          <a:ext cx="0" cy="0"/>
          <a:chOff x="0" y="0"/>
          <a:chExt cx="0" cy="0"/>
        </a:xfrm>
      </p:grpSpPr>
      <p:grpSp>
        <p:nvGrpSpPr>
          <p:cNvPr id="5566" name="Google Shape;5566;p30"/>
          <p:cNvGrpSpPr/>
          <p:nvPr/>
        </p:nvGrpSpPr>
        <p:grpSpPr>
          <a:xfrm flipH="1">
            <a:off x="7207447" y="199"/>
            <a:ext cx="1936545" cy="2086109"/>
            <a:chOff x="-3116825" y="4035300"/>
            <a:chExt cx="1101875" cy="1186975"/>
          </a:xfrm>
        </p:grpSpPr>
        <p:sp>
          <p:nvSpPr>
            <p:cNvPr id="5567" name="Google Shape;5567;p30"/>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0"/>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0"/>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0"/>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0"/>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0"/>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0"/>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0"/>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0"/>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0"/>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0"/>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0"/>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0"/>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0"/>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0"/>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0"/>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0"/>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0"/>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0"/>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0"/>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0"/>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0"/>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0"/>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0"/>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0"/>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0"/>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0"/>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0"/>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0"/>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0"/>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0"/>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0"/>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0"/>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0"/>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0"/>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0"/>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0"/>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0"/>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0"/>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0"/>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0"/>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0"/>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0"/>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0"/>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0"/>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0"/>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0"/>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0"/>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0"/>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0"/>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0"/>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0"/>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0"/>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0"/>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0"/>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0"/>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0"/>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0"/>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0"/>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0"/>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0"/>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0"/>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0"/>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0"/>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0"/>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0"/>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0"/>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0"/>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0"/>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0"/>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0"/>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0"/>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0"/>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0"/>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0"/>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0"/>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0"/>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0"/>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0"/>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0"/>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0"/>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0"/>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0"/>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0"/>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0"/>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0"/>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0"/>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0"/>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0"/>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0"/>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0"/>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0"/>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0"/>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0"/>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0"/>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0"/>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0"/>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0"/>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0"/>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0"/>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0"/>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0"/>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0"/>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0"/>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0"/>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0"/>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0"/>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0"/>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0"/>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0"/>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0"/>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0"/>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0"/>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0"/>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0"/>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0"/>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0"/>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0"/>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0"/>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0"/>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0"/>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0"/>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0"/>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0"/>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0"/>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0"/>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0"/>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0"/>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0"/>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0"/>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0"/>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0"/>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0"/>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0"/>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0"/>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0"/>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0"/>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0"/>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0"/>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0"/>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0"/>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0"/>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0"/>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0"/>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0"/>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0"/>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0"/>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0"/>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0"/>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0"/>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0"/>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0"/>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0"/>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0"/>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0"/>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0"/>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0"/>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0"/>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0"/>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0"/>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0"/>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0"/>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0"/>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0"/>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0"/>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0"/>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0"/>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0"/>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0"/>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0"/>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0"/>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0"/>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0"/>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0"/>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0"/>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0"/>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0"/>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0"/>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0"/>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0"/>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0"/>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0"/>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0"/>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0"/>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0"/>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0"/>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0"/>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0"/>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0"/>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0"/>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0"/>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0"/>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0"/>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0"/>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0"/>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0"/>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0"/>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0"/>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0"/>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0"/>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0"/>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0"/>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0"/>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0"/>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0"/>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0"/>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0"/>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0"/>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0"/>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0"/>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0"/>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0"/>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0"/>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0"/>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0"/>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0"/>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0"/>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0"/>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0"/>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0"/>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0"/>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0"/>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0"/>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0"/>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0"/>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0"/>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0"/>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0"/>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0"/>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0"/>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0"/>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0"/>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0"/>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0"/>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0"/>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0"/>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0"/>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0"/>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0"/>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0"/>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0"/>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0"/>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0"/>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0"/>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0"/>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0"/>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0"/>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0"/>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0"/>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0"/>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0"/>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0"/>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0"/>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0"/>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0"/>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0"/>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0"/>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0"/>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0"/>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0"/>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0"/>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0"/>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0"/>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0"/>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0"/>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0"/>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0"/>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0"/>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0"/>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0"/>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30"/>
          <p:cNvSpPr/>
          <p:nvPr/>
        </p:nvSpPr>
        <p:spPr>
          <a:xfrm>
            <a:off x="58462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0"/>
          <p:cNvSpPr/>
          <p:nvPr/>
        </p:nvSpPr>
        <p:spPr>
          <a:xfrm flipH="1" rot="10800000">
            <a:off x="0" y="9"/>
            <a:ext cx="2823670" cy="857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0"/>
          <p:cNvSpPr/>
          <p:nvPr/>
        </p:nvSpPr>
        <p:spPr>
          <a:xfrm>
            <a:off x="490725" y="197106"/>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30"/>
          <p:cNvGrpSpPr/>
          <p:nvPr/>
        </p:nvGrpSpPr>
        <p:grpSpPr>
          <a:xfrm flipH="1">
            <a:off x="214013" y="403225"/>
            <a:ext cx="544125" cy="750025"/>
            <a:chOff x="2551975" y="1324025"/>
            <a:chExt cx="544125" cy="750025"/>
          </a:xfrm>
        </p:grpSpPr>
        <p:sp>
          <p:nvSpPr>
            <p:cNvPr id="5841" name="Google Shape;5841;p30"/>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0"/>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0"/>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0"/>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0"/>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0"/>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0"/>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0"/>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0"/>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0"/>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0"/>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0"/>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0"/>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0"/>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0"/>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0"/>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30"/>
          <p:cNvGrpSpPr/>
          <p:nvPr/>
        </p:nvGrpSpPr>
        <p:grpSpPr>
          <a:xfrm flipH="1">
            <a:off x="5460825" y="4476950"/>
            <a:ext cx="669475" cy="486350"/>
            <a:chOff x="5710525" y="4183150"/>
            <a:chExt cx="669475" cy="486350"/>
          </a:xfrm>
        </p:grpSpPr>
        <p:sp>
          <p:nvSpPr>
            <p:cNvPr id="5858" name="Google Shape;5858;p30"/>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0"/>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0"/>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0"/>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0"/>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0"/>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0"/>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0"/>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0"/>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0"/>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0"/>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0"/>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0"/>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0"/>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0"/>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0"/>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4" name="Google Shape;5874;p30"/>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75" name="Google Shape;5875;p30"/>
          <p:cNvSpPr txBox="1"/>
          <p:nvPr>
            <p:ph idx="1" type="subTitle"/>
          </p:nvPr>
        </p:nvSpPr>
        <p:spPr>
          <a:xfrm>
            <a:off x="1782976" y="16138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76" name="Google Shape;5876;p30"/>
          <p:cNvSpPr txBox="1"/>
          <p:nvPr>
            <p:ph idx="2" type="title"/>
          </p:nvPr>
        </p:nvSpPr>
        <p:spPr>
          <a:xfrm>
            <a:off x="1782984" y="12294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77" name="Google Shape;5877;p30"/>
          <p:cNvSpPr txBox="1"/>
          <p:nvPr>
            <p:ph idx="3" type="subTitle"/>
          </p:nvPr>
        </p:nvSpPr>
        <p:spPr>
          <a:xfrm>
            <a:off x="1782976" y="27471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78" name="Google Shape;5878;p30"/>
          <p:cNvSpPr txBox="1"/>
          <p:nvPr>
            <p:ph idx="4" type="title"/>
          </p:nvPr>
        </p:nvSpPr>
        <p:spPr>
          <a:xfrm>
            <a:off x="1782984" y="23627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79" name="Google Shape;5879;p30"/>
          <p:cNvSpPr txBox="1"/>
          <p:nvPr>
            <p:ph idx="5" type="subTitle"/>
          </p:nvPr>
        </p:nvSpPr>
        <p:spPr>
          <a:xfrm>
            <a:off x="1779000" y="38804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80" name="Google Shape;5880;p30"/>
          <p:cNvSpPr txBox="1"/>
          <p:nvPr>
            <p:ph idx="6" type="title"/>
          </p:nvPr>
        </p:nvSpPr>
        <p:spPr>
          <a:xfrm>
            <a:off x="1779008" y="34960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2" name="Shape 432"/>
        <p:cNvGrpSpPr/>
        <p:nvPr/>
      </p:nvGrpSpPr>
      <p:grpSpPr>
        <a:xfrm>
          <a:off x="0" y="0"/>
          <a:ext cx="0" cy="0"/>
          <a:chOff x="0" y="0"/>
          <a:chExt cx="0" cy="0"/>
        </a:xfrm>
      </p:grpSpPr>
      <p:sp>
        <p:nvSpPr>
          <p:cNvPr id="433" name="Google Shape;433;p4"/>
          <p:cNvSpPr txBox="1"/>
          <p:nvPr>
            <p:ph idx="1" type="body"/>
          </p:nvPr>
        </p:nvSpPr>
        <p:spPr>
          <a:xfrm>
            <a:off x="713225" y="10762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4"/>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34" name="Google Shape;434;p4"/>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4"/>
          <p:cNvSpPr/>
          <p:nvPr/>
        </p:nvSpPr>
        <p:spPr>
          <a:xfrm>
            <a:off x="8393151" y="1047145"/>
            <a:ext cx="502153" cy="50215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flipH="1" rot="-1090152">
            <a:off x="6708487" y="3883698"/>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222570" y="3107178"/>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
          <p:cNvGrpSpPr/>
          <p:nvPr/>
        </p:nvGrpSpPr>
        <p:grpSpPr>
          <a:xfrm>
            <a:off x="-367" y="-88"/>
            <a:ext cx="611786" cy="1983735"/>
            <a:chOff x="9295275" y="2826313"/>
            <a:chExt cx="363250" cy="1177850"/>
          </a:xfrm>
        </p:grpSpPr>
        <p:sp>
          <p:nvSpPr>
            <p:cNvPr id="439" name="Google Shape;439;p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881" name="Shape 5881"/>
        <p:cNvGrpSpPr/>
        <p:nvPr/>
      </p:nvGrpSpPr>
      <p:grpSpPr>
        <a:xfrm>
          <a:off x="0" y="0"/>
          <a:ext cx="0" cy="0"/>
          <a:chOff x="0" y="0"/>
          <a:chExt cx="0" cy="0"/>
        </a:xfrm>
      </p:grpSpPr>
      <p:sp>
        <p:nvSpPr>
          <p:cNvPr id="5882" name="Google Shape;5882;p31"/>
          <p:cNvSpPr/>
          <p:nvPr/>
        </p:nvSpPr>
        <p:spPr>
          <a:xfrm>
            <a:off x="6756248" y="283562"/>
            <a:ext cx="585034" cy="58503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31"/>
          <p:cNvGrpSpPr/>
          <p:nvPr/>
        </p:nvGrpSpPr>
        <p:grpSpPr>
          <a:xfrm flipH="1">
            <a:off x="7207447" y="199"/>
            <a:ext cx="1936545" cy="2086109"/>
            <a:chOff x="-3116825" y="4035300"/>
            <a:chExt cx="1101875" cy="1186975"/>
          </a:xfrm>
        </p:grpSpPr>
        <p:sp>
          <p:nvSpPr>
            <p:cNvPr id="5884" name="Google Shape;5884;p3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31"/>
          <p:cNvSpPr/>
          <p:nvPr/>
        </p:nvSpPr>
        <p:spPr>
          <a:xfrm flipH="1">
            <a:off x="5448795" y="3189600"/>
            <a:ext cx="3695205" cy="1992875"/>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5" name="Google Shape;6155;p31"/>
          <p:cNvGrpSpPr/>
          <p:nvPr/>
        </p:nvGrpSpPr>
        <p:grpSpPr>
          <a:xfrm>
            <a:off x="854588" y="4567400"/>
            <a:ext cx="997000" cy="25"/>
            <a:chOff x="854588" y="4567400"/>
            <a:chExt cx="997000" cy="25"/>
          </a:xfrm>
        </p:grpSpPr>
        <p:sp>
          <p:nvSpPr>
            <p:cNvPr id="6156" name="Google Shape;6156;p3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1"/>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9" name="Google Shape;6159;p31"/>
          <p:cNvSpPr/>
          <p:nvPr/>
        </p:nvSpPr>
        <p:spPr>
          <a:xfrm>
            <a:off x="271738" y="4104476"/>
            <a:ext cx="238565" cy="23856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1"/>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61" name="Google Shape;6161;p31"/>
          <p:cNvSpPr txBox="1"/>
          <p:nvPr>
            <p:ph idx="1" type="subTitle"/>
          </p:nvPr>
        </p:nvSpPr>
        <p:spPr>
          <a:xfrm>
            <a:off x="717475" y="1907500"/>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2" name="Google Shape;6162;p31"/>
          <p:cNvSpPr txBox="1"/>
          <p:nvPr>
            <p:ph idx="2" type="title"/>
          </p:nvPr>
        </p:nvSpPr>
        <p:spPr>
          <a:xfrm>
            <a:off x="717479" y="1550100"/>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3" name="Google Shape;6163;p31"/>
          <p:cNvSpPr txBox="1"/>
          <p:nvPr>
            <p:ph idx="3" type="subTitle"/>
          </p:nvPr>
        </p:nvSpPr>
        <p:spPr>
          <a:xfrm>
            <a:off x="3083138" y="1907500"/>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4" name="Google Shape;6164;p31"/>
          <p:cNvSpPr txBox="1"/>
          <p:nvPr>
            <p:ph idx="4" type="title"/>
          </p:nvPr>
        </p:nvSpPr>
        <p:spPr>
          <a:xfrm>
            <a:off x="3083142" y="1550100"/>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5" name="Google Shape;6165;p31"/>
          <p:cNvSpPr txBox="1"/>
          <p:nvPr>
            <p:ph idx="5" type="subTitle"/>
          </p:nvPr>
        </p:nvSpPr>
        <p:spPr>
          <a:xfrm>
            <a:off x="717475" y="3158075"/>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6" name="Google Shape;6166;p31"/>
          <p:cNvSpPr txBox="1"/>
          <p:nvPr>
            <p:ph idx="6" type="title"/>
          </p:nvPr>
        </p:nvSpPr>
        <p:spPr>
          <a:xfrm>
            <a:off x="717479" y="2800675"/>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7" name="Google Shape;6167;p31"/>
          <p:cNvSpPr txBox="1"/>
          <p:nvPr>
            <p:ph idx="7" type="subTitle"/>
          </p:nvPr>
        </p:nvSpPr>
        <p:spPr>
          <a:xfrm>
            <a:off x="3083138" y="3158075"/>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8" name="Google Shape;6168;p31"/>
          <p:cNvSpPr txBox="1"/>
          <p:nvPr>
            <p:ph idx="8" type="title"/>
          </p:nvPr>
        </p:nvSpPr>
        <p:spPr>
          <a:xfrm>
            <a:off x="3083142" y="2800675"/>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6169" name="Shape 6169"/>
        <p:cNvGrpSpPr/>
        <p:nvPr/>
      </p:nvGrpSpPr>
      <p:grpSpPr>
        <a:xfrm>
          <a:off x="0" y="0"/>
          <a:ext cx="0" cy="0"/>
          <a:chOff x="0" y="0"/>
          <a:chExt cx="0" cy="0"/>
        </a:xfrm>
      </p:grpSpPr>
      <p:sp>
        <p:nvSpPr>
          <p:cNvPr id="6170" name="Google Shape;6170;p32"/>
          <p:cNvSpPr/>
          <p:nvPr/>
        </p:nvSpPr>
        <p:spPr>
          <a:xfrm>
            <a:off x="0" y="3881775"/>
            <a:ext cx="3129928" cy="126177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2"/>
          <p:cNvSpPr/>
          <p:nvPr/>
        </p:nvSpPr>
        <p:spPr>
          <a:xfrm rot="10800000">
            <a:off x="7124197" y="-56"/>
            <a:ext cx="2019803" cy="108930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2"/>
          <p:cNvSpPr/>
          <p:nvPr/>
        </p:nvSpPr>
        <p:spPr>
          <a:xfrm>
            <a:off x="339650" y="-601201"/>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2"/>
          <p:cNvSpPr/>
          <p:nvPr/>
        </p:nvSpPr>
        <p:spPr>
          <a:xfrm>
            <a:off x="7057376" y="4188452"/>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4" name="Google Shape;6174;p32"/>
          <p:cNvGrpSpPr/>
          <p:nvPr/>
        </p:nvGrpSpPr>
        <p:grpSpPr>
          <a:xfrm flipH="1" rot="5400000">
            <a:off x="1956972" y="4306674"/>
            <a:ext cx="1936545" cy="2086109"/>
            <a:chOff x="-3116825" y="4035300"/>
            <a:chExt cx="1101875" cy="1186975"/>
          </a:xfrm>
        </p:grpSpPr>
        <p:sp>
          <p:nvSpPr>
            <p:cNvPr id="6175" name="Google Shape;6175;p32"/>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2"/>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2"/>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2"/>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2"/>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2"/>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2"/>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2"/>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2"/>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2"/>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2"/>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2"/>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2"/>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2"/>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2"/>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2"/>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2"/>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2"/>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2"/>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2"/>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2"/>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2"/>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2"/>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2"/>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2"/>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2"/>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2"/>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2"/>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2"/>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2"/>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2"/>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2"/>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2"/>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2"/>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2"/>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2"/>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2"/>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2"/>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2"/>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2"/>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2"/>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2"/>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2"/>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2"/>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2"/>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2"/>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2"/>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2"/>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2"/>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2"/>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2"/>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2"/>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2"/>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2"/>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2"/>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2"/>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2"/>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2"/>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2"/>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2"/>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2"/>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2"/>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2"/>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2"/>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2"/>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2"/>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2"/>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2"/>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2"/>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2"/>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2"/>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2"/>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2"/>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2"/>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2"/>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2"/>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2"/>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2"/>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2"/>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2"/>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2"/>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2"/>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2"/>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2"/>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2"/>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2"/>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2"/>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2"/>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2"/>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2"/>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2"/>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2"/>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2"/>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2"/>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2"/>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2"/>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2"/>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2"/>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2"/>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2"/>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2"/>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2"/>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2"/>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2"/>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2"/>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2"/>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2"/>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2"/>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2"/>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2"/>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2"/>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2"/>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2"/>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2"/>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2"/>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2"/>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2"/>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2"/>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2"/>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2"/>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2"/>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2"/>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2"/>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2"/>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2"/>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2"/>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2"/>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2"/>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2"/>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2"/>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2"/>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2"/>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2"/>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2"/>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2"/>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2"/>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2"/>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2"/>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2"/>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2"/>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2"/>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2"/>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2"/>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2"/>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2"/>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2"/>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2"/>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2"/>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2"/>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2"/>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2"/>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2"/>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2"/>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2"/>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2"/>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2"/>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2"/>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2"/>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2"/>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2"/>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2"/>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2"/>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2"/>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2"/>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2"/>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2"/>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2"/>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2"/>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2"/>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2"/>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2"/>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2"/>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2"/>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2"/>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2"/>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2"/>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2"/>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2"/>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2"/>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2"/>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2"/>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32"/>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32"/>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2"/>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2"/>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32"/>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2"/>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2"/>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2"/>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2"/>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2"/>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2"/>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2"/>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2"/>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2"/>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2"/>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2"/>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2"/>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2"/>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2"/>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2"/>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2"/>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2"/>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2"/>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2"/>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2"/>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2"/>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2"/>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2"/>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2"/>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2"/>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2"/>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2"/>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2"/>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2"/>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2"/>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2"/>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2"/>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2"/>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2"/>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2"/>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2"/>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2"/>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2"/>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2"/>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2"/>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2"/>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2"/>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2"/>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2"/>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32"/>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2"/>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2"/>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2"/>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2"/>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2"/>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2"/>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2"/>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2"/>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2"/>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2"/>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2"/>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2"/>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2"/>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2"/>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2"/>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2"/>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2"/>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2"/>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2"/>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2"/>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2"/>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2"/>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2"/>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2"/>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2"/>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2"/>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2"/>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2"/>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2"/>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2"/>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2"/>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2"/>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2"/>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2"/>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2"/>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2"/>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2"/>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2"/>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2"/>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32"/>
          <p:cNvGrpSpPr/>
          <p:nvPr/>
        </p:nvGrpSpPr>
        <p:grpSpPr>
          <a:xfrm flipH="1">
            <a:off x="6622913" y="4324250"/>
            <a:ext cx="669475" cy="486350"/>
            <a:chOff x="5710525" y="4183150"/>
            <a:chExt cx="669475" cy="486350"/>
          </a:xfrm>
        </p:grpSpPr>
        <p:sp>
          <p:nvSpPr>
            <p:cNvPr id="6446" name="Google Shape;6446;p3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32"/>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63" name="Google Shape;6463;p32"/>
          <p:cNvSpPr txBox="1"/>
          <p:nvPr>
            <p:ph idx="1" type="subTitle"/>
          </p:nvPr>
        </p:nvSpPr>
        <p:spPr>
          <a:xfrm>
            <a:off x="717475"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4" name="Google Shape;6464;p32"/>
          <p:cNvSpPr txBox="1"/>
          <p:nvPr>
            <p:ph idx="2" type="title"/>
          </p:nvPr>
        </p:nvSpPr>
        <p:spPr>
          <a:xfrm>
            <a:off x="717480"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5" name="Google Shape;6465;p32"/>
          <p:cNvSpPr txBox="1"/>
          <p:nvPr>
            <p:ph idx="3" type="subTitle"/>
          </p:nvPr>
        </p:nvSpPr>
        <p:spPr>
          <a:xfrm>
            <a:off x="3352775"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6" name="Google Shape;6466;p32"/>
          <p:cNvSpPr txBox="1"/>
          <p:nvPr>
            <p:ph idx="4" type="title"/>
          </p:nvPr>
        </p:nvSpPr>
        <p:spPr>
          <a:xfrm>
            <a:off x="3352742"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7" name="Google Shape;6467;p32"/>
          <p:cNvSpPr txBox="1"/>
          <p:nvPr>
            <p:ph idx="5" type="subTitle"/>
          </p:nvPr>
        </p:nvSpPr>
        <p:spPr>
          <a:xfrm>
            <a:off x="5988000"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8" name="Google Shape;6468;p32"/>
          <p:cNvSpPr txBox="1"/>
          <p:nvPr>
            <p:ph idx="6" type="title"/>
          </p:nvPr>
        </p:nvSpPr>
        <p:spPr>
          <a:xfrm>
            <a:off x="5988005"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9" name="Google Shape;6469;p32"/>
          <p:cNvSpPr txBox="1"/>
          <p:nvPr>
            <p:ph idx="7" type="subTitle"/>
          </p:nvPr>
        </p:nvSpPr>
        <p:spPr>
          <a:xfrm>
            <a:off x="717488"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0" name="Google Shape;6470;p32"/>
          <p:cNvSpPr txBox="1"/>
          <p:nvPr>
            <p:ph idx="8" type="title"/>
          </p:nvPr>
        </p:nvSpPr>
        <p:spPr>
          <a:xfrm>
            <a:off x="717492"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71" name="Google Shape;6471;p32"/>
          <p:cNvSpPr txBox="1"/>
          <p:nvPr>
            <p:ph idx="9" type="subTitle"/>
          </p:nvPr>
        </p:nvSpPr>
        <p:spPr>
          <a:xfrm>
            <a:off x="3352788"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2" name="Google Shape;6472;p32"/>
          <p:cNvSpPr txBox="1"/>
          <p:nvPr>
            <p:ph idx="13" type="title"/>
          </p:nvPr>
        </p:nvSpPr>
        <p:spPr>
          <a:xfrm>
            <a:off x="3352755"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73" name="Google Shape;6473;p32"/>
          <p:cNvSpPr txBox="1"/>
          <p:nvPr>
            <p:ph idx="14" type="subTitle"/>
          </p:nvPr>
        </p:nvSpPr>
        <p:spPr>
          <a:xfrm>
            <a:off x="5988012"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4" name="Google Shape;6474;p32"/>
          <p:cNvSpPr txBox="1"/>
          <p:nvPr>
            <p:ph idx="15" type="title"/>
          </p:nvPr>
        </p:nvSpPr>
        <p:spPr>
          <a:xfrm>
            <a:off x="5988017"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6475" name="Shape 6475"/>
        <p:cNvGrpSpPr/>
        <p:nvPr/>
      </p:nvGrpSpPr>
      <p:grpSpPr>
        <a:xfrm>
          <a:off x="0" y="0"/>
          <a:ext cx="0" cy="0"/>
          <a:chOff x="0" y="0"/>
          <a:chExt cx="0" cy="0"/>
        </a:xfrm>
      </p:grpSpPr>
      <p:sp>
        <p:nvSpPr>
          <p:cNvPr id="6476" name="Google Shape;6476;p33"/>
          <p:cNvSpPr txBox="1"/>
          <p:nvPr>
            <p:ph type="title"/>
          </p:nvPr>
        </p:nvSpPr>
        <p:spPr>
          <a:xfrm>
            <a:off x="2353950" y="488125"/>
            <a:ext cx="4436100" cy="106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72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77" name="Google Shape;6477;p33"/>
          <p:cNvSpPr txBox="1"/>
          <p:nvPr>
            <p:ph idx="1" type="subTitle"/>
          </p:nvPr>
        </p:nvSpPr>
        <p:spPr>
          <a:xfrm>
            <a:off x="2370750" y="1490175"/>
            <a:ext cx="4402500" cy="929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78" name="Google Shape;6478;p33"/>
          <p:cNvSpPr txBox="1"/>
          <p:nvPr/>
        </p:nvSpPr>
        <p:spPr>
          <a:xfrm flipH="1">
            <a:off x="2720525" y="3273888"/>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sap"/>
                <a:ea typeface="Asap"/>
                <a:cs typeface="Asap"/>
                <a:sym typeface="Asap"/>
              </a:rPr>
              <a:t>CREDITS: This presentation template was created by </a:t>
            </a:r>
            <a:r>
              <a:rPr b="1" lang="en" sz="1200">
                <a:solidFill>
                  <a:schemeClr val="dk1"/>
                </a:solidFill>
                <a:uFill>
                  <a:noFill/>
                </a:uFill>
                <a:latin typeface="Asap"/>
                <a:ea typeface="Asap"/>
                <a:cs typeface="Asap"/>
                <a:sym typeface="Asap"/>
                <a:hlinkClick r:id="rId2">
                  <a:extLst>
                    <a:ext uri="{A12FA001-AC4F-418D-AE19-62706E023703}">
                      <ahyp:hlinkClr val="tx"/>
                    </a:ext>
                  </a:extLst>
                </a:hlinkClick>
              </a:rPr>
              <a:t>Slidesgo</a:t>
            </a:r>
            <a:r>
              <a:rPr lang="en" sz="1200">
                <a:solidFill>
                  <a:schemeClr val="dk1"/>
                </a:solidFill>
                <a:latin typeface="Asap"/>
                <a:ea typeface="Asap"/>
                <a:cs typeface="Asap"/>
                <a:sym typeface="Asap"/>
              </a:rPr>
              <a:t>, including icons by </a:t>
            </a:r>
            <a:r>
              <a:rPr b="1" lang="en" sz="1200">
                <a:solidFill>
                  <a:schemeClr val="dk1"/>
                </a:solidFill>
                <a:uFill>
                  <a:noFill/>
                </a:uFill>
                <a:latin typeface="Asap"/>
                <a:ea typeface="Asap"/>
                <a:cs typeface="Asap"/>
                <a:sym typeface="Asap"/>
                <a:hlinkClick r:id="rId3">
                  <a:extLst>
                    <a:ext uri="{A12FA001-AC4F-418D-AE19-62706E023703}">
                      <ahyp:hlinkClr val="tx"/>
                    </a:ext>
                  </a:extLst>
                </a:hlinkClick>
              </a:rPr>
              <a:t>Flaticon</a:t>
            </a:r>
            <a:r>
              <a:rPr lang="en" sz="1200">
                <a:solidFill>
                  <a:schemeClr val="dk1"/>
                </a:solidFill>
                <a:latin typeface="Asap"/>
                <a:ea typeface="Asap"/>
                <a:cs typeface="Asap"/>
                <a:sym typeface="Asap"/>
              </a:rPr>
              <a:t>, and infographics &amp; images by </a:t>
            </a:r>
            <a:r>
              <a:rPr b="1" lang="en" sz="1200">
                <a:solidFill>
                  <a:schemeClr val="dk1"/>
                </a:solidFill>
                <a:uFill>
                  <a:noFill/>
                </a:uFill>
                <a:latin typeface="Asap"/>
                <a:ea typeface="Asap"/>
                <a:cs typeface="Asap"/>
                <a:sym typeface="Asap"/>
                <a:hlinkClick r:id="rId4">
                  <a:extLst>
                    <a:ext uri="{A12FA001-AC4F-418D-AE19-62706E023703}">
                      <ahyp:hlinkClr val="tx"/>
                    </a:ext>
                  </a:extLst>
                </a:hlinkClick>
              </a:rPr>
              <a:t>Freepik</a:t>
            </a:r>
            <a:r>
              <a:rPr lang="en" sz="1200">
                <a:solidFill>
                  <a:schemeClr val="dk1"/>
                </a:solidFill>
                <a:latin typeface="Asap"/>
                <a:ea typeface="Asap"/>
                <a:cs typeface="Asap"/>
                <a:sym typeface="Asap"/>
              </a:rPr>
              <a:t> </a:t>
            </a:r>
            <a:endParaRPr sz="1200">
              <a:solidFill>
                <a:schemeClr val="dk1"/>
              </a:solidFill>
              <a:latin typeface="Asap"/>
              <a:ea typeface="Asap"/>
              <a:cs typeface="Asap"/>
              <a:sym typeface="Asap"/>
            </a:endParaRPr>
          </a:p>
        </p:txBody>
      </p:sp>
      <p:sp>
        <p:nvSpPr>
          <p:cNvPr id="6479" name="Google Shape;6479;p33"/>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3"/>
          <p:cNvSpPr/>
          <p:nvPr/>
        </p:nvSpPr>
        <p:spPr>
          <a:xfrm>
            <a:off x="7801712" y="1619999"/>
            <a:ext cx="1802202" cy="1802316"/>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33"/>
          <p:cNvGrpSpPr/>
          <p:nvPr/>
        </p:nvGrpSpPr>
        <p:grpSpPr>
          <a:xfrm flipH="1">
            <a:off x="7465850" y="1705613"/>
            <a:ext cx="544125" cy="750025"/>
            <a:chOff x="2551975" y="1324025"/>
            <a:chExt cx="544125" cy="750025"/>
          </a:xfrm>
        </p:grpSpPr>
        <p:sp>
          <p:nvSpPr>
            <p:cNvPr id="6482" name="Google Shape;6482;p3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3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8" name="Google Shape;6498;p33"/>
          <p:cNvSpPr/>
          <p:nvPr/>
        </p:nvSpPr>
        <p:spPr>
          <a:xfrm>
            <a:off x="-57750" y="2282628"/>
            <a:ext cx="2814095" cy="286086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3"/>
          <p:cNvSpPr/>
          <p:nvPr/>
        </p:nvSpPr>
        <p:spPr>
          <a:xfrm>
            <a:off x="911785" y="1827126"/>
            <a:ext cx="669499" cy="66949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33"/>
          <p:cNvGrpSpPr/>
          <p:nvPr/>
        </p:nvGrpSpPr>
        <p:grpSpPr>
          <a:xfrm>
            <a:off x="4073488" y="4567413"/>
            <a:ext cx="997000" cy="25"/>
            <a:chOff x="854588" y="4567400"/>
            <a:chExt cx="997000" cy="25"/>
          </a:xfrm>
        </p:grpSpPr>
        <p:sp>
          <p:nvSpPr>
            <p:cNvPr id="6501" name="Google Shape;6501;p33"/>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3"/>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3"/>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33"/>
          <p:cNvGrpSpPr/>
          <p:nvPr/>
        </p:nvGrpSpPr>
        <p:grpSpPr>
          <a:xfrm flipH="1">
            <a:off x="911800" y="2802700"/>
            <a:ext cx="669475" cy="486350"/>
            <a:chOff x="5710525" y="4183150"/>
            <a:chExt cx="669475" cy="486350"/>
          </a:xfrm>
        </p:grpSpPr>
        <p:sp>
          <p:nvSpPr>
            <p:cNvPr id="6505" name="Google Shape;6505;p33"/>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3"/>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3"/>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3"/>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3"/>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3"/>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3"/>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3"/>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3"/>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3"/>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3"/>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3"/>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3"/>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3"/>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3"/>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3"/>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33"/>
          <p:cNvGrpSpPr/>
          <p:nvPr/>
        </p:nvGrpSpPr>
        <p:grpSpPr>
          <a:xfrm>
            <a:off x="8" y="-88"/>
            <a:ext cx="611786" cy="1983735"/>
            <a:chOff x="9295275" y="2826313"/>
            <a:chExt cx="363250" cy="1177850"/>
          </a:xfrm>
        </p:grpSpPr>
        <p:sp>
          <p:nvSpPr>
            <p:cNvPr id="6522" name="Google Shape;6522;p3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3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3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3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3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3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3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3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3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3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3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3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3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3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3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3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3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3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3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3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3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3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3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6618" name="Shape 6618"/>
        <p:cNvGrpSpPr/>
        <p:nvPr/>
      </p:nvGrpSpPr>
      <p:grpSpPr>
        <a:xfrm>
          <a:off x="0" y="0"/>
          <a:ext cx="0" cy="0"/>
          <a:chOff x="0" y="0"/>
          <a:chExt cx="0" cy="0"/>
        </a:xfrm>
      </p:grpSpPr>
      <p:sp>
        <p:nvSpPr>
          <p:cNvPr id="6619" name="Google Shape;6619;p34"/>
          <p:cNvSpPr/>
          <p:nvPr/>
        </p:nvSpPr>
        <p:spPr>
          <a:xfrm rot="-9899959">
            <a:off x="5637547" y="2531470"/>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4"/>
          <p:cNvSpPr/>
          <p:nvPr/>
        </p:nvSpPr>
        <p:spPr>
          <a:xfrm flipH="1" rot="10800000">
            <a:off x="-261750" y="42"/>
            <a:ext cx="3681001" cy="116080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1" name="Google Shape;6621;p34"/>
          <p:cNvGrpSpPr/>
          <p:nvPr/>
        </p:nvGrpSpPr>
        <p:grpSpPr>
          <a:xfrm>
            <a:off x="7590725" y="2183650"/>
            <a:ext cx="669475" cy="486350"/>
            <a:chOff x="5710525" y="4183150"/>
            <a:chExt cx="669475" cy="486350"/>
          </a:xfrm>
        </p:grpSpPr>
        <p:sp>
          <p:nvSpPr>
            <p:cNvPr id="6622" name="Google Shape;6622;p3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3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3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34"/>
          <p:cNvSpPr/>
          <p:nvPr/>
        </p:nvSpPr>
        <p:spPr>
          <a:xfrm flipH="1">
            <a:off x="4389248" y="599588"/>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34"/>
          <p:cNvGrpSpPr/>
          <p:nvPr/>
        </p:nvGrpSpPr>
        <p:grpSpPr>
          <a:xfrm flipH="1">
            <a:off x="3085582" y="-88"/>
            <a:ext cx="611786" cy="1983735"/>
            <a:chOff x="9295275" y="2826313"/>
            <a:chExt cx="363250" cy="1177850"/>
          </a:xfrm>
        </p:grpSpPr>
        <p:sp>
          <p:nvSpPr>
            <p:cNvPr id="6640" name="Google Shape;6640;p3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3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3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3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3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3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3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3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3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3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3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3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3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3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3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3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3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3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3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3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3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3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3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3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3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3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3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3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3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3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3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3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3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3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3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3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3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3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3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3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3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3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6" name="Google Shape;6736;p34"/>
          <p:cNvSpPr/>
          <p:nvPr/>
        </p:nvSpPr>
        <p:spPr>
          <a:xfrm>
            <a:off x="3540625" y="4054849"/>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34"/>
          <p:cNvGrpSpPr/>
          <p:nvPr/>
        </p:nvGrpSpPr>
        <p:grpSpPr>
          <a:xfrm flipH="1">
            <a:off x="781550" y="616750"/>
            <a:ext cx="544125" cy="750025"/>
            <a:chOff x="2551975" y="1324025"/>
            <a:chExt cx="544125" cy="750025"/>
          </a:xfrm>
        </p:grpSpPr>
        <p:sp>
          <p:nvSpPr>
            <p:cNvPr id="6738" name="Google Shape;6738;p34"/>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34"/>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34"/>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4"/>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4"/>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4"/>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4"/>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4"/>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4"/>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4"/>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34"/>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34"/>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4"/>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4"/>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4"/>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4"/>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6754" name="Shape 6754"/>
        <p:cNvGrpSpPr/>
        <p:nvPr/>
      </p:nvGrpSpPr>
      <p:grpSpPr>
        <a:xfrm>
          <a:off x="0" y="0"/>
          <a:ext cx="0" cy="0"/>
          <a:chOff x="0" y="0"/>
          <a:chExt cx="0" cy="0"/>
        </a:xfrm>
      </p:grpSpPr>
      <p:sp>
        <p:nvSpPr>
          <p:cNvPr id="6755" name="Google Shape;6755;p35"/>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5"/>
          <p:cNvSpPr/>
          <p:nvPr/>
        </p:nvSpPr>
        <p:spPr>
          <a:xfrm rot="10800000">
            <a:off x="-1342277" y="3460521"/>
            <a:ext cx="5743479" cy="1778230"/>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5"/>
          <p:cNvSpPr/>
          <p:nvPr/>
        </p:nvSpPr>
        <p:spPr>
          <a:xfrm flipH="1">
            <a:off x="949011" y="-1047653"/>
            <a:ext cx="2306393" cy="230639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8" name="Google Shape;6758;p35"/>
          <p:cNvGrpSpPr/>
          <p:nvPr/>
        </p:nvGrpSpPr>
        <p:grpSpPr>
          <a:xfrm flipH="1">
            <a:off x="7207447" y="199"/>
            <a:ext cx="1936545" cy="2086109"/>
            <a:chOff x="-3116825" y="4035300"/>
            <a:chExt cx="1101875" cy="1186975"/>
          </a:xfrm>
        </p:grpSpPr>
        <p:sp>
          <p:nvSpPr>
            <p:cNvPr id="6759" name="Google Shape;6759;p3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3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3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3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3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3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3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3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3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3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3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3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3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3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3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3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3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3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3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3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3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3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3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3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3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3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3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3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3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3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3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3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3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3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3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3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3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3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3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3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3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3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3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3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3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3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3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3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3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3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3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3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3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3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3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3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3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3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3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3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3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3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3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3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3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3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3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3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3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3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3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3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3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3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3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3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3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3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3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3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3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3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3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3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3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3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3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3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3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3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3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3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3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3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3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3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3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3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3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3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3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3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3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3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3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3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3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3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9" name="Google Shape;7029;p35"/>
          <p:cNvSpPr/>
          <p:nvPr/>
        </p:nvSpPr>
        <p:spPr>
          <a:xfrm>
            <a:off x="4706074" y="4393500"/>
            <a:ext cx="750002" cy="75000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0" name="Google Shape;7030;p35"/>
          <p:cNvGrpSpPr/>
          <p:nvPr/>
        </p:nvGrpSpPr>
        <p:grpSpPr>
          <a:xfrm flipH="1">
            <a:off x="670850" y="3351800"/>
            <a:ext cx="669475" cy="486350"/>
            <a:chOff x="5710525" y="4183150"/>
            <a:chExt cx="669475" cy="486350"/>
          </a:xfrm>
        </p:grpSpPr>
        <p:sp>
          <p:nvSpPr>
            <p:cNvPr id="7031" name="Google Shape;7031;p3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3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3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3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3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3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3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35"/>
          <p:cNvGrpSpPr/>
          <p:nvPr/>
        </p:nvGrpSpPr>
        <p:grpSpPr>
          <a:xfrm flipH="1">
            <a:off x="2849025" y="342600"/>
            <a:ext cx="544125" cy="750025"/>
            <a:chOff x="2551975" y="1324025"/>
            <a:chExt cx="544125" cy="750025"/>
          </a:xfrm>
        </p:grpSpPr>
        <p:sp>
          <p:nvSpPr>
            <p:cNvPr id="7048" name="Google Shape;7048;p3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3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3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5" name="Shape 535"/>
        <p:cNvGrpSpPr/>
        <p:nvPr/>
      </p:nvGrpSpPr>
      <p:grpSpPr>
        <a:xfrm>
          <a:off x="0" y="0"/>
          <a:ext cx="0" cy="0"/>
          <a:chOff x="0" y="0"/>
          <a:chExt cx="0" cy="0"/>
        </a:xfrm>
      </p:grpSpPr>
      <p:sp>
        <p:nvSpPr>
          <p:cNvPr id="536" name="Google Shape;536;p5"/>
          <p:cNvSpPr/>
          <p:nvPr/>
        </p:nvSpPr>
        <p:spPr>
          <a:xfrm>
            <a:off x="7091100" y="292499"/>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
          <p:cNvSpPr/>
          <p:nvPr/>
        </p:nvSpPr>
        <p:spPr>
          <a:xfrm>
            <a:off x="47794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
          <p:cNvSpPr/>
          <p:nvPr/>
        </p:nvSpPr>
        <p:spPr>
          <a:xfrm flipH="1" rot="10800000">
            <a:off x="0" y="-30"/>
            <a:ext cx="2598804" cy="161435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5"/>
          <p:cNvGrpSpPr/>
          <p:nvPr/>
        </p:nvGrpSpPr>
        <p:grpSpPr>
          <a:xfrm>
            <a:off x="8532208" y="-88"/>
            <a:ext cx="611786" cy="1983735"/>
            <a:chOff x="9295275" y="2826313"/>
            <a:chExt cx="363250" cy="1177850"/>
          </a:xfrm>
        </p:grpSpPr>
        <p:sp>
          <p:nvSpPr>
            <p:cNvPr id="540" name="Google Shape;540;p5"/>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5"/>
          <p:cNvGrpSpPr/>
          <p:nvPr/>
        </p:nvGrpSpPr>
        <p:grpSpPr>
          <a:xfrm flipH="1">
            <a:off x="586050" y="616763"/>
            <a:ext cx="544125" cy="750025"/>
            <a:chOff x="2551975" y="1324025"/>
            <a:chExt cx="544125" cy="750025"/>
          </a:xfrm>
        </p:grpSpPr>
        <p:sp>
          <p:nvSpPr>
            <p:cNvPr id="637" name="Google Shape;637;p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5"/>
          <p:cNvGrpSpPr/>
          <p:nvPr/>
        </p:nvGrpSpPr>
        <p:grpSpPr>
          <a:xfrm flipH="1">
            <a:off x="8096025" y="1662975"/>
            <a:ext cx="669475" cy="486350"/>
            <a:chOff x="5710525" y="4183150"/>
            <a:chExt cx="669475" cy="486350"/>
          </a:xfrm>
        </p:grpSpPr>
        <p:sp>
          <p:nvSpPr>
            <p:cNvPr id="654" name="Google Shape;654;p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
          <p:cNvGrpSpPr/>
          <p:nvPr/>
        </p:nvGrpSpPr>
        <p:grpSpPr>
          <a:xfrm>
            <a:off x="854588" y="4567400"/>
            <a:ext cx="997000" cy="25"/>
            <a:chOff x="854588" y="4567400"/>
            <a:chExt cx="997000" cy="25"/>
          </a:xfrm>
        </p:grpSpPr>
        <p:sp>
          <p:nvSpPr>
            <p:cNvPr id="671" name="Google Shape;671;p5"/>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5"/>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5" name="Google Shape;675;p5"/>
          <p:cNvSpPr txBox="1"/>
          <p:nvPr>
            <p:ph idx="1" type="subTitle"/>
          </p:nvPr>
        </p:nvSpPr>
        <p:spPr>
          <a:xfrm>
            <a:off x="717425" y="2014200"/>
            <a:ext cx="34905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6" name="Google Shape;676;p5"/>
          <p:cNvSpPr txBox="1"/>
          <p:nvPr>
            <p:ph idx="2" type="title"/>
          </p:nvPr>
        </p:nvSpPr>
        <p:spPr>
          <a:xfrm>
            <a:off x="717432" y="1580600"/>
            <a:ext cx="34905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77" name="Google Shape;677;p5"/>
          <p:cNvSpPr txBox="1"/>
          <p:nvPr>
            <p:ph idx="3" type="subTitle"/>
          </p:nvPr>
        </p:nvSpPr>
        <p:spPr>
          <a:xfrm>
            <a:off x="713275" y="3336975"/>
            <a:ext cx="34905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8" name="Google Shape;678;p5"/>
          <p:cNvSpPr txBox="1"/>
          <p:nvPr>
            <p:ph idx="4" type="title"/>
          </p:nvPr>
        </p:nvSpPr>
        <p:spPr>
          <a:xfrm>
            <a:off x="713228" y="2903375"/>
            <a:ext cx="34905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9" name="Shape 679"/>
        <p:cNvGrpSpPr/>
        <p:nvPr/>
      </p:nvGrpSpPr>
      <p:grpSpPr>
        <a:xfrm>
          <a:off x="0" y="0"/>
          <a:ext cx="0" cy="0"/>
          <a:chOff x="0" y="0"/>
          <a:chExt cx="0" cy="0"/>
        </a:xfrm>
      </p:grpSpPr>
      <p:sp>
        <p:nvSpPr>
          <p:cNvPr id="680" name="Google Shape;680;p6"/>
          <p:cNvSpPr/>
          <p:nvPr/>
        </p:nvSpPr>
        <p:spPr>
          <a:xfrm flipH="1" rot="9709848">
            <a:off x="-726338" y="-534752"/>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6"/>
          <p:cNvGrpSpPr/>
          <p:nvPr/>
        </p:nvGrpSpPr>
        <p:grpSpPr>
          <a:xfrm flipH="1">
            <a:off x="502413" y="503125"/>
            <a:ext cx="669475" cy="486350"/>
            <a:chOff x="5710525" y="4183150"/>
            <a:chExt cx="669475" cy="486350"/>
          </a:xfrm>
        </p:grpSpPr>
        <p:sp>
          <p:nvSpPr>
            <p:cNvPr id="682" name="Google Shape;682;p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6"/>
          <p:cNvSpPr/>
          <p:nvPr/>
        </p:nvSpPr>
        <p:spPr>
          <a:xfrm>
            <a:off x="8289426" y="756261"/>
            <a:ext cx="365717" cy="36571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6"/>
          <p:cNvGrpSpPr/>
          <p:nvPr/>
        </p:nvGrpSpPr>
        <p:grpSpPr>
          <a:xfrm>
            <a:off x="8532208" y="-88"/>
            <a:ext cx="611786" cy="1983735"/>
            <a:chOff x="9295275" y="2826313"/>
            <a:chExt cx="363250" cy="1177850"/>
          </a:xfrm>
        </p:grpSpPr>
        <p:sp>
          <p:nvSpPr>
            <p:cNvPr id="700" name="Google Shape;700;p6"/>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6"/>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7" name="Shape 797"/>
        <p:cNvGrpSpPr/>
        <p:nvPr/>
      </p:nvGrpSpPr>
      <p:grpSpPr>
        <a:xfrm>
          <a:off x="0" y="0"/>
          <a:ext cx="0" cy="0"/>
          <a:chOff x="0" y="0"/>
          <a:chExt cx="0" cy="0"/>
        </a:xfrm>
      </p:grpSpPr>
      <p:grpSp>
        <p:nvGrpSpPr>
          <p:cNvPr id="798" name="Google Shape;798;p7"/>
          <p:cNvGrpSpPr/>
          <p:nvPr/>
        </p:nvGrpSpPr>
        <p:grpSpPr>
          <a:xfrm>
            <a:off x="-128" y="199"/>
            <a:ext cx="1936545" cy="2086109"/>
            <a:chOff x="-3116825" y="4035300"/>
            <a:chExt cx="1101875" cy="1186975"/>
          </a:xfrm>
        </p:grpSpPr>
        <p:sp>
          <p:nvSpPr>
            <p:cNvPr id="799" name="Google Shape;799;p7"/>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7"/>
          <p:cNvSpPr/>
          <p:nvPr/>
        </p:nvSpPr>
        <p:spPr>
          <a:xfrm>
            <a:off x="-57750" y="1519025"/>
            <a:ext cx="4926780" cy="362448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
          <p:cNvSpPr/>
          <p:nvPr/>
        </p:nvSpPr>
        <p:spPr>
          <a:xfrm>
            <a:off x="3566963" y="-65275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7"/>
          <p:cNvGrpSpPr/>
          <p:nvPr/>
        </p:nvGrpSpPr>
        <p:grpSpPr>
          <a:xfrm>
            <a:off x="3885400" y="724375"/>
            <a:ext cx="669475" cy="486350"/>
            <a:chOff x="5710525" y="4183150"/>
            <a:chExt cx="669475" cy="486350"/>
          </a:xfrm>
        </p:grpSpPr>
        <p:sp>
          <p:nvSpPr>
            <p:cNvPr id="1072" name="Google Shape;1072;p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
          <p:cNvGrpSpPr/>
          <p:nvPr/>
        </p:nvGrpSpPr>
        <p:grpSpPr>
          <a:xfrm>
            <a:off x="7255388" y="4567400"/>
            <a:ext cx="997000" cy="25"/>
            <a:chOff x="854588" y="4567400"/>
            <a:chExt cx="997000" cy="25"/>
          </a:xfrm>
        </p:grpSpPr>
        <p:sp>
          <p:nvSpPr>
            <p:cNvPr id="1089" name="Google Shape;1089;p7"/>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7"/>
          <p:cNvSpPr txBox="1"/>
          <p:nvPr>
            <p:ph type="title"/>
          </p:nvPr>
        </p:nvSpPr>
        <p:spPr>
          <a:xfrm flipH="1">
            <a:off x="4677175" y="1054600"/>
            <a:ext cx="3753600" cy="2083800"/>
          </a:xfrm>
          <a:prstGeom prst="rect">
            <a:avLst/>
          </a:prstGeom>
        </p:spPr>
        <p:txBody>
          <a:bodyPr anchorCtr="0" anchor="ctr" bIns="91425" lIns="91425" spcFirstLastPara="1" rIns="91425" wrap="square" tIns="91425">
            <a:noAutofit/>
          </a:bodyPr>
          <a:lstStyle>
            <a:lvl1pPr lvl="0" algn="r">
              <a:spcBef>
                <a:spcPts val="0"/>
              </a:spcBef>
              <a:spcAft>
                <a:spcPts val="0"/>
              </a:spcAft>
              <a:buSzPts val="2400"/>
              <a:buNone/>
              <a:defRPr sz="33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93" name="Google Shape;1093;p7"/>
          <p:cNvSpPr txBox="1"/>
          <p:nvPr>
            <p:ph idx="1" type="subTitle"/>
          </p:nvPr>
        </p:nvSpPr>
        <p:spPr>
          <a:xfrm flipH="1">
            <a:off x="4943575" y="3138500"/>
            <a:ext cx="3487200" cy="9504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4" name="Shape 1094"/>
        <p:cNvGrpSpPr/>
        <p:nvPr/>
      </p:nvGrpSpPr>
      <p:grpSpPr>
        <a:xfrm>
          <a:off x="0" y="0"/>
          <a:ext cx="0" cy="0"/>
          <a:chOff x="0" y="0"/>
          <a:chExt cx="0" cy="0"/>
        </a:xfrm>
      </p:grpSpPr>
      <p:grpSp>
        <p:nvGrpSpPr>
          <p:cNvPr id="1095" name="Google Shape;1095;p8"/>
          <p:cNvGrpSpPr/>
          <p:nvPr/>
        </p:nvGrpSpPr>
        <p:grpSpPr>
          <a:xfrm rot="5400000">
            <a:off x="1060072" y="-1012676"/>
            <a:ext cx="1936545" cy="2086109"/>
            <a:chOff x="-3116825" y="4035300"/>
            <a:chExt cx="1101875" cy="1186975"/>
          </a:xfrm>
        </p:grpSpPr>
        <p:sp>
          <p:nvSpPr>
            <p:cNvPr id="1096" name="Google Shape;1096;p8"/>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
          <p:cNvSpPr/>
          <p:nvPr/>
        </p:nvSpPr>
        <p:spPr>
          <a:xfrm flipH="1" rot="10800000">
            <a:off x="-1342651" y="3812775"/>
            <a:ext cx="5784052" cy="1790874"/>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rot="10800000">
            <a:off x="6338683" y="-13"/>
            <a:ext cx="2805317" cy="151291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742487" y="200835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8"/>
          <p:cNvGrpSpPr/>
          <p:nvPr/>
        </p:nvGrpSpPr>
        <p:grpSpPr>
          <a:xfrm>
            <a:off x="5818350" y="332900"/>
            <a:ext cx="669475" cy="486350"/>
            <a:chOff x="5710525" y="4183150"/>
            <a:chExt cx="669475" cy="486350"/>
          </a:xfrm>
        </p:grpSpPr>
        <p:sp>
          <p:nvSpPr>
            <p:cNvPr id="1370" name="Google Shape;1370;p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8"/>
          <p:cNvGrpSpPr/>
          <p:nvPr/>
        </p:nvGrpSpPr>
        <p:grpSpPr>
          <a:xfrm flipH="1">
            <a:off x="441163" y="1611175"/>
            <a:ext cx="544125" cy="750025"/>
            <a:chOff x="2551975" y="1324025"/>
            <a:chExt cx="544125" cy="750025"/>
          </a:xfrm>
        </p:grpSpPr>
        <p:sp>
          <p:nvSpPr>
            <p:cNvPr id="1387" name="Google Shape;1387;p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8"/>
          <p:cNvSpPr/>
          <p:nvPr/>
        </p:nvSpPr>
        <p:spPr>
          <a:xfrm>
            <a:off x="2857672" y="769425"/>
            <a:ext cx="375001" cy="37500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8"/>
          <p:cNvGrpSpPr/>
          <p:nvPr/>
        </p:nvGrpSpPr>
        <p:grpSpPr>
          <a:xfrm>
            <a:off x="7179188" y="4567400"/>
            <a:ext cx="997000" cy="25"/>
            <a:chOff x="854588" y="4567400"/>
            <a:chExt cx="997000" cy="25"/>
          </a:xfrm>
        </p:grpSpPr>
        <p:sp>
          <p:nvSpPr>
            <p:cNvPr id="1405" name="Google Shape;1405;p8"/>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8"/>
          <p:cNvSpPr/>
          <p:nvPr/>
        </p:nvSpPr>
        <p:spPr>
          <a:xfrm>
            <a:off x="3657577" y="4232662"/>
            <a:ext cx="669499" cy="66949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txBox="1"/>
          <p:nvPr>
            <p:ph type="title"/>
          </p:nvPr>
        </p:nvSpPr>
        <p:spPr>
          <a:xfrm>
            <a:off x="1388100" y="1110750"/>
            <a:ext cx="6367800" cy="29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0" name="Shape 1410"/>
        <p:cNvGrpSpPr/>
        <p:nvPr/>
      </p:nvGrpSpPr>
      <p:grpSpPr>
        <a:xfrm>
          <a:off x="0" y="0"/>
          <a:ext cx="0" cy="0"/>
          <a:chOff x="0" y="0"/>
          <a:chExt cx="0" cy="0"/>
        </a:xfrm>
      </p:grpSpPr>
      <p:grpSp>
        <p:nvGrpSpPr>
          <p:cNvPr id="1411" name="Google Shape;1411;p9"/>
          <p:cNvGrpSpPr/>
          <p:nvPr/>
        </p:nvGrpSpPr>
        <p:grpSpPr>
          <a:xfrm>
            <a:off x="-128" y="199"/>
            <a:ext cx="1936545" cy="2086109"/>
            <a:chOff x="-3116825" y="4035300"/>
            <a:chExt cx="1101875" cy="1186975"/>
          </a:xfrm>
        </p:grpSpPr>
        <p:sp>
          <p:nvSpPr>
            <p:cNvPr id="1412" name="Google Shape;1412;p9"/>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9"/>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2" name="Google Shape;1682;p9"/>
          <p:cNvSpPr/>
          <p:nvPr/>
        </p:nvSpPr>
        <p:spPr>
          <a:xfrm flipH="1" rot="10800000">
            <a:off x="-3192333" y="2914426"/>
            <a:ext cx="7199569" cy="222906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
          <p:cNvSpPr/>
          <p:nvPr/>
        </p:nvSpPr>
        <p:spPr>
          <a:xfrm rot="10800000">
            <a:off x="5911773" y="1"/>
            <a:ext cx="3232227" cy="1743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
          <p:cNvSpPr/>
          <p:nvPr/>
        </p:nvSpPr>
        <p:spPr>
          <a:xfrm>
            <a:off x="5152620" y="2848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
          <p:cNvSpPr/>
          <p:nvPr/>
        </p:nvSpPr>
        <p:spPr>
          <a:xfrm>
            <a:off x="4481547" y="4295800"/>
            <a:ext cx="375001" cy="37500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9"/>
          <p:cNvGrpSpPr/>
          <p:nvPr/>
        </p:nvGrpSpPr>
        <p:grpSpPr>
          <a:xfrm>
            <a:off x="7255388" y="4567400"/>
            <a:ext cx="997000" cy="25"/>
            <a:chOff x="854588" y="4567400"/>
            <a:chExt cx="997000" cy="25"/>
          </a:xfrm>
        </p:grpSpPr>
        <p:sp>
          <p:nvSpPr>
            <p:cNvPr id="1687" name="Google Shape;1687;p9"/>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9"/>
          <p:cNvGrpSpPr/>
          <p:nvPr/>
        </p:nvGrpSpPr>
        <p:grpSpPr>
          <a:xfrm flipH="1">
            <a:off x="3421600" y="4184450"/>
            <a:ext cx="669475" cy="486350"/>
            <a:chOff x="5710525" y="4183150"/>
            <a:chExt cx="669475" cy="486350"/>
          </a:xfrm>
        </p:grpSpPr>
        <p:sp>
          <p:nvSpPr>
            <p:cNvPr id="1691" name="Google Shape;1691;p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9"/>
          <p:cNvSpPr txBox="1"/>
          <p:nvPr>
            <p:ph type="title"/>
          </p:nvPr>
        </p:nvSpPr>
        <p:spPr>
          <a:xfrm>
            <a:off x="3708775" y="1757550"/>
            <a:ext cx="4722000" cy="8505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42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08" name="Google Shape;1708;p9"/>
          <p:cNvSpPr txBox="1"/>
          <p:nvPr>
            <p:ph idx="1" type="subTitle"/>
          </p:nvPr>
        </p:nvSpPr>
        <p:spPr>
          <a:xfrm>
            <a:off x="3708650" y="2531850"/>
            <a:ext cx="4722000" cy="123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9" name="Shape 1709"/>
        <p:cNvGrpSpPr/>
        <p:nvPr/>
      </p:nvGrpSpPr>
      <p:grpSpPr>
        <a:xfrm>
          <a:off x="0" y="0"/>
          <a:ext cx="0" cy="0"/>
          <a:chOff x="0" y="0"/>
          <a:chExt cx="0" cy="0"/>
        </a:xfrm>
      </p:grpSpPr>
      <p:sp>
        <p:nvSpPr>
          <p:cNvPr id="1710" name="Google Shape;1710;p10"/>
          <p:cNvSpPr/>
          <p:nvPr/>
        </p:nvSpPr>
        <p:spPr>
          <a:xfrm>
            <a:off x="3625" y="3625"/>
            <a:ext cx="9144000" cy="5143500"/>
          </a:xfrm>
          <a:prstGeom prst="rect">
            <a:avLst/>
          </a:prstGeom>
          <a:solidFill>
            <a:srgbClr val="FFFFFF">
              <a:alpha val="4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
          <p:cNvSpPr txBox="1"/>
          <p:nvPr>
            <p:ph type="title"/>
          </p:nvPr>
        </p:nvSpPr>
        <p:spPr>
          <a:xfrm>
            <a:off x="713225" y="401150"/>
            <a:ext cx="4923900" cy="12573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3300">
                <a:solidFill>
                  <a:schemeClr val="accent2"/>
                </a:solidFill>
              </a:defRPr>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p:txBody>
      </p:sp>
      <p:grpSp>
        <p:nvGrpSpPr>
          <p:cNvPr id="1712" name="Google Shape;1712;p10"/>
          <p:cNvGrpSpPr/>
          <p:nvPr/>
        </p:nvGrpSpPr>
        <p:grpSpPr>
          <a:xfrm>
            <a:off x="-367" y="0"/>
            <a:ext cx="611786" cy="1983735"/>
            <a:chOff x="9295275" y="2826313"/>
            <a:chExt cx="363250" cy="1177850"/>
          </a:xfrm>
        </p:grpSpPr>
        <p:sp>
          <p:nvSpPr>
            <p:cNvPr id="1713" name="Google Shape;1713;p10"/>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0"/>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0"/>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10"/>
          <p:cNvSpPr/>
          <p:nvPr/>
        </p:nvSpPr>
        <p:spPr>
          <a:xfrm>
            <a:off x="1026901" y="4007751"/>
            <a:ext cx="2034993" cy="203499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10"/>
          <p:cNvGrpSpPr/>
          <p:nvPr/>
        </p:nvGrpSpPr>
        <p:grpSpPr>
          <a:xfrm>
            <a:off x="7255388" y="4567400"/>
            <a:ext cx="997000" cy="25"/>
            <a:chOff x="854588" y="4567400"/>
            <a:chExt cx="997000" cy="25"/>
          </a:xfrm>
        </p:grpSpPr>
        <p:sp>
          <p:nvSpPr>
            <p:cNvPr id="1811" name="Google Shape;1811;p10"/>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Asap"/>
              <a:buChar char="●"/>
              <a:defRPr sz="1800">
                <a:solidFill>
                  <a:schemeClr val="dk2"/>
                </a:solidFill>
                <a:latin typeface="Asap"/>
                <a:ea typeface="Asap"/>
                <a:cs typeface="Asap"/>
                <a:sym typeface="Asap"/>
              </a:defRPr>
            </a:lvl1pPr>
            <a:lvl2pPr indent="-317500" lvl="1" marL="9144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2pPr>
            <a:lvl3pPr indent="-317500" lvl="2" marL="13716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3pPr>
            <a:lvl4pPr indent="-317500" lvl="3" marL="18288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4pPr>
            <a:lvl5pPr indent="-317500" lvl="4" marL="22860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5pPr>
            <a:lvl6pPr indent="-317500" lvl="5" marL="27432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6pPr>
            <a:lvl7pPr indent="-317500" lvl="6" marL="32004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7pPr>
            <a:lvl8pPr indent="-317500" lvl="7" marL="36576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8pPr>
            <a:lvl9pPr indent="-317500" lvl="8" marL="41148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16.jpg"/><Relationship Id="rId7"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7" name="Shape 7067"/>
        <p:cNvGrpSpPr/>
        <p:nvPr/>
      </p:nvGrpSpPr>
      <p:grpSpPr>
        <a:xfrm>
          <a:off x="0" y="0"/>
          <a:ext cx="0" cy="0"/>
          <a:chOff x="0" y="0"/>
          <a:chExt cx="0" cy="0"/>
        </a:xfrm>
      </p:grpSpPr>
      <p:grpSp>
        <p:nvGrpSpPr>
          <p:cNvPr id="7068" name="Google Shape;7068;p36"/>
          <p:cNvGrpSpPr/>
          <p:nvPr/>
        </p:nvGrpSpPr>
        <p:grpSpPr>
          <a:xfrm flipH="1">
            <a:off x="2822775" y="1002150"/>
            <a:ext cx="544125" cy="750025"/>
            <a:chOff x="2551975" y="1324025"/>
            <a:chExt cx="544125" cy="750025"/>
          </a:xfrm>
        </p:grpSpPr>
        <p:sp>
          <p:nvSpPr>
            <p:cNvPr id="7069" name="Google Shape;7069;p3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3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3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3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3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3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3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3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3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5" name="Google Shape;7085;p36"/>
          <p:cNvSpPr txBox="1"/>
          <p:nvPr/>
        </p:nvSpPr>
        <p:spPr>
          <a:xfrm>
            <a:off x="1944475" y="1881900"/>
            <a:ext cx="6979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4"/>
                </a:solidFill>
                <a:latin typeface="Inter Black"/>
                <a:ea typeface="Inter Black"/>
                <a:cs typeface="Inter Black"/>
                <a:sym typeface="Inter Black"/>
              </a:rPr>
              <a:t>San Diego Airbnbs - Decoding High Booking Rates</a:t>
            </a:r>
            <a:endParaRPr sz="3600">
              <a:solidFill>
                <a:schemeClr val="accent4"/>
              </a:solidFill>
              <a:latin typeface="Inter Black"/>
              <a:ea typeface="Inter Black"/>
              <a:cs typeface="Inter Black"/>
              <a:sym typeface="Inter Black"/>
            </a:endParaRPr>
          </a:p>
          <a:p>
            <a:pPr indent="0" lvl="0" marL="0" rtl="0" algn="l">
              <a:spcBef>
                <a:spcPts val="0"/>
              </a:spcBef>
              <a:spcAft>
                <a:spcPts val="0"/>
              </a:spcAft>
              <a:buNone/>
            </a:pPr>
            <a:r>
              <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3" name="Shape 7173"/>
        <p:cNvGrpSpPr/>
        <p:nvPr/>
      </p:nvGrpSpPr>
      <p:grpSpPr>
        <a:xfrm>
          <a:off x="0" y="0"/>
          <a:ext cx="0" cy="0"/>
          <a:chOff x="0" y="0"/>
          <a:chExt cx="0" cy="0"/>
        </a:xfrm>
      </p:grpSpPr>
      <p:sp>
        <p:nvSpPr>
          <p:cNvPr id="7174" name="Google Shape;7174;p45"/>
          <p:cNvSpPr txBox="1"/>
          <p:nvPr>
            <p:ph idx="4294967295" type="body"/>
          </p:nvPr>
        </p:nvSpPr>
        <p:spPr>
          <a:xfrm>
            <a:off x="2149575" y="469750"/>
            <a:ext cx="7749000" cy="1849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100"/>
          </a:p>
          <a:p>
            <a:pPr indent="-298450" lvl="0" marL="457200" rtl="0" algn="l">
              <a:spcBef>
                <a:spcPts val="1200"/>
              </a:spcBef>
              <a:spcAft>
                <a:spcPts val="0"/>
              </a:spcAft>
              <a:buClr>
                <a:schemeClr val="accent4"/>
              </a:buClr>
              <a:buSzPts val="1100"/>
              <a:buChar char="●"/>
            </a:pPr>
            <a:r>
              <a:rPr lang="en" sz="1100"/>
              <a:t>10,757 listings analyzed</a:t>
            </a:r>
            <a:endParaRPr sz="1100"/>
          </a:p>
          <a:p>
            <a:pPr indent="-298450" lvl="0" marL="457200" rtl="0" algn="l">
              <a:spcBef>
                <a:spcPts val="0"/>
              </a:spcBef>
              <a:spcAft>
                <a:spcPts val="0"/>
              </a:spcAft>
              <a:buClr>
                <a:schemeClr val="accent4"/>
              </a:buClr>
              <a:buSzPts val="1100"/>
              <a:buChar char="●"/>
            </a:pPr>
            <a:r>
              <a:rPr lang="en" sz="1100"/>
              <a:t>2,788 high booking properties</a:t>
            </a:r>
            <a:endParaRPr sz="1100"/>
          </a:p>
          <a:p>
            <a:pPr indent="-298450" lvl="0" marL="457200" marR="0" rtl="0" algn="l">
              <a:lnSpc>
                <a:spcPct val="100000"/>
              </a:lnSpc>
              <a:spcBef>
                <a:spcPts val="0"/>
              </a:spcBef>
              <a:spcAft>
                <a:spcPts val="0"/>
              </a:spcAft>
              <a:buClr>
                <a:schemeClr val="accent4"/>
              </a:buClr>
              <a:buSzPts val="1100"/>
              <a:buChar char="●"/>
            </a:pPr>
            <a:r>
              <a:rPr lang="en" sz="1100"/>
              <a:t>High booking rate: 26%</a:t>
            </a:r>
            <a:endParaRPr sz="1100"/>
          </a:p>
          <a:p>
            <a:pPr indent="-298450" lvl="0" marL="457200" marR="0" rtl="0" algn="l">
              <a:lnSpc>
                <a:spcPct val="100000"/>
              </a:lnSpc>
              <a:spcBef>
                <a:spcPts val="0"/>
              </a:spcBef>
              <a:spcAft>
                <a:spcPts val="0"/>
              </a:spcAft>
              <a:buClr>
                <a:schemeClr val="accent4"/>
              </a:buClr>
              <a:buSzPts val="1100"/>
              <a:buChar char="●"/>
            </a:pPr>
            <a:r>
              <a:rPr lang="en" sz="1100"/>
              <a:t>30.8% superhosts</a:t>
            </a:r>
            <a:endParaRPr sz="1100"/>
          </a:p>
          <a:p>
            <a:pPr indent="-298450" lvl="0" marL="457200" marR="0" rtl="0" algn="l">
              <a:lnSpc>
                <a:spcPct val="100000"/>
              </a:lnSpc>
              <a:spcBef>
                <a:spcPts val="0"/>
              </a:spcBef>
              <a:spcAft>
                <a:spcPts val="0"/>
              </a:spcAft>
              <a:buClr>
                <a:schemeClr val="accent4"/>
              </a:buClr>
              <a:buSzPts val="1100"/>
              <a:buChar char="●"/>
            </a:pPr>
            <a:r>
              <a:rPr lang="en" sz="1100"/>
              <a:t>Average price per night: $245</a:t>
            </a:r>
            <a:endParaRPr sz="1100"/>
          </a:p>
          <a:p>
            <a:pPr indent="-298450" lvl="0" marL="457200" marR="0" rtl="0" algn="l">
              <a:lnSpc>
                <a:spcPct val="100000"/>
              </a:lnSpc>
              <a:spcBef>
                <a:spcPts val="0"/>
              </a:spcBef>
              <a:spcAft>
                <a:spcPts val="0"/>
              </a:spcAft>
              <a:buClr>
                <a:schemeClr val="accent4"/>
              </a:buClr>
              <a:buSzPts val="1100"/>
              <a:buChar char="●"/>
            </a:pPr>
            <a:r>
              <a:rPr lang="en" sz="1100"/>
              <a:t>Median price per night: $130</a:t>
            </a:r>
            <a:endParaRPr sz="1100"/>
          </a:p>
          <a:p>
            <a:pPr indent="-298450" lvl="0" marL="457200" rtl="0" algn="l">
              <a:spcBef>
                <a:spcPts val="0"/>
              </a:spcBef>
              <a:spcAft>
                <a:spcPts val="0"/>
              </a:spcAft>
              <a:buClr>
                <a:schemeClr val="accent4"/>
              </a:buClr>
              <a:buSzPts val="1100"/>
              <a:buChar char="●"/>
            </a:pPr>
            <a:r>
              <a:rPr lang="en" sz="1100"/>
              <a:t>Word Cloud Insights - Most frequent word: "Beach"</a:t>
            </a:r>
            <a:endParaRPr sz="1100"/>
          </a:p>
          <a:p>
            <a:pPr indent="-298450" lvl="0" marL="457200" rtl="0" algn="l">
              <a:spcBef>
                <a:spcPts val="0"/>
              </a:spcBef>
              <a:spcAft>
                <a:spcPts val="0"/>
              </a:spcAft>
              <a:buClr>
                <a:schemeClr val="accent4"/>
              </a:buClr>
              <a:buSzPts val="1100"/>
              <a:buChar char="●"/>
            </a:pPr>
            <a:r>
              <a:rPr lang="en" sz="1100"/>
              <a:t>Other important words - "downtown," "restaurants," "private"</a:t>
            </a:r>
            <a:endParaRPr sz="1100"/>
          </a:p>
          <a:p>
            <a:pPr indent="-298450" lvl="0" marL="457200" rtl="0" algn="l">
              <a:spcBef>
                <a:spcPts val="0"/>
              </a:spcBef>
              <a:spcAft>
                <a:spcPts val="0"/>
              </a:spcAft>
              <a:buClr>
                <a:schemeClr val="accent4"/>
              </a:buClr>
              <a:buSzPts val="1100"/>
              <a:buChar char="●"/>
            </a:pPr>
            <a:r>
              <a:rPr lang="en" sz="1100"/>
              <a:t>Amenities Insights - Key amenities : parking, workspace, bbq, grill, patio, pool, fireplace</a:t>
            </a:r>
            <a:endParaRPr sz="1100"/>
          </a:p>
        </p:txBody>
      </p:sp>
      <p:sp>
        <p:nvSpPr>
          <p:cNvPr id="7175" name="Google Shape;7175;p45"/>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Insights</a:t>
            </a:r>
            <a:endParaRPr/>
          </a:p>
        </p:txBody>
      </p:sp>
      <p:sp>
        <p:nvSpPr>
          <p:cNvPr id="7176" name="Google Shape;7176;p45"/>
          <p:cNvSpPr txBox="1"/>
          <p:nvPr>
            <p:ph idx="4294967295" type="body"/>
          </p:nvPr>
        </p:nvSpPr>
        <p:spPr>
          <a:xfrm>
            <a:off x="937000" y="2519800"/>
            <a:ext cx="1637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u="sng"/>
              <a:t>Listing Names</a:t>
            </a:r>
            <a:endParaRPr sz="1100"/>
          </a:p>
        </p:txBody>
      </p:sp>
      <p:sp>
        <p:nvSpPr>
          <p:cNvPr id="7177" name="Google Shape;7177;p45"/>
          <p:cNvSpPr txBox="1"/>
          <p:nvPr>
            <p:ph idx="4294967295" type="body"/>
          </p:nvPr>
        </p:nvSpPr>
        <p:spPr>
          <a:xfrm>
            <a:off x="3379150" y="2519800"/>
            <a:ext cx="1637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u="sng"/>
              <a:t>Listing Descriptions</a:t>
            </a:r>
            <a:endParaRPr sz="1100"/>
          </a:p>
        </p:txBody>
      </p:sp>
      <p:sp>
        <p:nvSpPr>
          <p:cNvPr id="7178" name="Google Shape;7178;p45"/>
          <p:cNvSpPr txBox="1"/>
          <p:nvPr>
            <p:ph idx="4294967295" type="body"/>
          </p:nvPr>
        </p:nvSpPr>
        <p:spPr>
          <a:xfrm>
            <a:off x="6202925" y="2519800"/>
            <a:ext cx="1637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u="sng"/>
              <a:t>Amenities</a:t>
            </a:r>
            <a:endParaRPr sz="1100"/>
          </a:p>
        </p:txBody>
      </p:sp>
      <p:pic>
        <p:nvPicPr>
          <p:cNvPr id="7179" name="Google Shape;7179;p45"/>
          <p:cNvPicPr preferRelativeResize="0"/>
          <p:nvPr/>
        </p:nvPicPr>
        <p:blipFill>
          <a:blip r:embed="rId3">
            <a:alphaModFix/>
          </a:blip>
          <a:stretch>
            <a:fillRect/>
          </a:stretch>
        </p:blipFill>
        <p:spPr>
          <a:xfrm>
            <a:off x="5821328" y="2840250"/>
            <a:ext cx="2019008" cy="2074650"/>
          </a:xfrm>
          <a:prstGeom prst="rect">
            <a:avLst/>
          </a:prstGeom>
          <a:noFill/>
          <a:ln>
            <a:noFill/>
          </a:ln>
        </p:spPr>
      </p:pic>
      <p:pic>
        <p:nvPicPr>
          <p:cNvPr id="7180" name="Google Shape;7180;p45"/>
          <p:cNvPicPr preferRelativeResize="0"/>
          <p:nvPr/>
        </p:nvPicPr>
        <p:blipFill>
          <a:blip r:embed="rId4">
            <a:alphaModFix/>
          </a:blip>
          <a:stretch>
            <a:fillRect/>
          </a:stretch>
        </p:blipFill>
        <p:spPr>
          <a:xfrm>
            <a:off x="2768920" y="2793225"/>
            <a:ext cx="2609807" cy="2074650"/>
          </a:xfrm>
          <a:prstGeom prst="rect">
            <a:avLst/>
          </a:prstGeom>
          <a:noFill/>
          <a:ln>
            <a:noFill/>
          </a:ln>
        </p:spPr>
      </p:pic>
      <p:pic>
        <p:nvPicPr>
          <p:cNvPr id="7181" name="Google Shape;7181;p45"/>
          <p:cNvPicPr preferRelativeResize="0"/>
          <p:nvPr/>
        </p:nvPicPr>
        <p:blipFill>
          <a:blip r:embed="rId5">
            <a:alphaModFix/>
          </a:blip>
          <a:stretch>
            <a:fillRect/>
          </a:stretch>
        </p:blipFill>
        <p:spPr>
          <a:xfrm>
            <a:off x="171850" y="2875850"/>
            <a:ext cx="2066285" cy="207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sp>
        <p:nvSpPr>
          <p:cNvPr id="7186" name="Google Shape;7186;p46"/>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Development</a:t>
            </a:r>
            <a:endParaRPr/>
          </a:p>
        </p:txBody>
      </p:sp>
      <p:sp>
        <p:nvSpPr>
          <p:cNvPr id="7187" name="Google Shape;7187;p46"/>
          <p:cNvSpPr txBox="1"/>
          <p:nvPr>
            <p:ph idx="4294967295" type="body"/>
          </p:nvPr>
        </p:nvSpPr>
        <p:spPr>
          <a:xfrm>
            <a:off x="739450" y="1076275"/>
            <a:ext cx="7717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latin typeface="Merriweather"/>
              <a:ea typeface="Merriweather"/>
              <a:cs typeface="Merriweather"/>
              <a:sym typeface="Merriweather"/>
            </a:endParaRPr>
          </a:p>
          <a:p>
            <a:pPr indent="-304800" lvl="0" marL="457200" marR="0" rtl="0" algn="l">
              <a:lnSpc>
                <a:spcPct val="115000"/>
              </a:lnSpc>
              <a:spcBef>
                <a:spcPts val="0"/>
              </a:spcBef>
              <a:spcAft>
                <a:spcPts val="0"/>
              </a:spcAft>
              <a:buClr>
                <a:srgbClr val="333333"/>
              </a:buClr>
              <a:buSzPts val="1200"/>
              <a:buFont typeface="Merriweather"/>
              <a:buChar char="●"/>
            </a:pPr>
            <a:r>
              <a:rPr lang="en" sz="1200">
                <a:solidFill>
                  <a:srgbClr val="333333"/>
                </a:solidFill>
                <a:latin typeface="Merriweather"/>
                <a:ea typeface="Merriweather"/>
                <a:cs typeface="Merriweather"/>
                <a:sym typeface="Merriweather"/>
              </a:rPr>
              <a:t>Our Approach: Act as a consultant for current Airbnb Hosts</a:t>
            </a:r>
            <a:endParaRPr sz="1200">
              <a:solidFill>
                <a:srgbClr val="333333"/>
              </a:solidFill>
              <a:latin typeface="Merriweather"/>
              <a:ea typeface="Merriweather"/>
              <a:cs typeface="Merriweather"/>
              <a:sym typeface="Merriweather"/>
            </a:endParaRPr>
          </a:p>
          <a:p>
            <a:pPr indent="0" lvl="0" marL="457200" marR="0" rtl="0" algn="l">
              <a:lnSpc>
                <a:spcPct val="115000"/>
              </a:lnSpc>
              <a:spcBef>
                <a:spcPts val="0"/>
              </a:spcBef>
              <a:spcAft>
                <a:spcPts val="0"/>
              </a:spcAft>
              <a:buNone/>
            </a:pPr>
            <a:r>
              <a:t/>
            </a:r>
            <a:endParaRPr sz="1200">
              <a:solidFill>
                <a:srgbClr val="333333"/>
              </a:solidFill>
              <a:latin typeface="Merriweather"/>
              <a:ea typeface="Merriweather"/>
              <a:cs typeface="Merriweather"/>
              <a:sym typeface="Merriweather"/>
            </a:endParaRPr>
          </a:p>
          <a:p>
            <a:pPr indent="-304800" lvl="0" marL="457200" marR="0" rtl="0" algn="l">
              <a:lnSpc>
                <a:spcPct val="115000"/>
              </a:lnSpc>
              <a:spcBef>
                <a:spcPts val="0"/>
              </a:spcBef>
              <a:spcAft>
                <a:spcPts val="0"/>
              </a:spcAft>
              <a:buClr>
                <a:srgbClr val="333333"/>
              </a:buClr>
              <a:buSzPts val="1200"/>
              <a:buFont typeface="Merriweather"/>
              <a:buChar char="●"/>
            </a:pPr>
            <a:r>
              <a:rPr lang="en" sz="1200">
                <a:solidFill>
                  <a:srgbClr val="333333"/>
                </a:solidFill>
                <a:latin typeface="Merriweather"/>
                <a:ea typeface="Merriweather"/>
                <a:cs typeface="Merriweather"/>
                <a:sym typeface="Merriweather"/>
              </a:rPr>
              <a:t>Goal: Advise as to how to make quick, easy, and affordable changes to their listing to improve their booking rates</a:t>
            </a:r>
            <a:endParaRPr sz="1200">
              <a:solidFill>
                <a:srgbClr val="333333"/>
              </a:solidFill>
              <a:latin typeface="Merriweather"/>
              <a:ea typeface="Merriweather"/>
              <a:cs typeface="Merriweather"/>
              <a:sym typeface="Merriweather"/>
            </a:endParaRPr>
          </a:p>
          <a:p>
            <a:pPr indent="0" lvl="0" marL="0" marR="0" rtl="0" algn="l">
              <a:lnSpc>
                <a:spcPct val="115000"/>
              </a:lnSpc>
              <a:spcBef>
                <a:spcPts val="0"/>
              </a:spcBef>
              <a:spcAft>
                <a:spcPts val="0"/>
              </a:spcAft>
              <a:buNone/>
            </a:pPr>
            <a:r>
              <a:t/>
            </a:r>
            <a:endParaRPr sz="1200">
              <a:solidFill>
                <a:srgbClr val="333333"/>
              </a:solidFill>
              <a:latin typeface="Merriweather"/>
              <a:ea typeface="Merriweather"/>
              <a:cs typeface="Merriweather"/>
              <a:sym typeface="Merriweather"/>
            </a:endParaRPr>
          </a:p>
          <a:p>
            <a:pPr indent="-304800" lvl="0" marL="457200" marR="0" rtl="0" algn="l">
              <a:lnSpc>
                <a:spcPct val="115000"/>
              </a:lnSpc>
              <a:spcBef>
                <a:spcPts val="0"/>
              </a:spcBef>
              <a:spcAft>
                <a:spcPts val="0"/>
              </a:spcAft>
              <a:buClr>
                <a:srgbClr val="333333"/>
              </a:buClr>
              <a:buSzPts val="1200"/>
              <a:buFont typeface="Merriweather"/>
              <a:buChar char="●"/>
            </a:pPr>
            <a:r>
              <a:rPr lang="en" sz="1200">
                <a:solidFill>
                  <a:srgbClr val="333333"/>
                </a:solidFill>
                <a:latin typeface="Merriweather"/>
                <a:ea typeface="Merriweather"/>
                <a:cs typeface="Merriweather"/>
                <a:sym typeface="Merriweather"/>
              </a:rPr>
              <a:t>Method: Logistic regression to provide interpretable insights </a:t>
            </a:r>
            <a:endParaRPr sz="1200">
              <a:solidFill>
                <a:srgbClr val="333333"/>
              </a:solidFill>
              <a:latin typeface="Merriweather"/>
              <a:ea typeface="Merriweather"/>
              <a:cs typeface="Merriweather"/>
              <a:sym typeface="Merriweather"/>
            </a:endParaRPr>
          </a:p>
          <a:p>
            <a:pPr indent="0" lvl="0" marL="457200" marR="0" rtl="0" algn="l">
              <a:lnSpc>
                <a:spcPct val="115000"/>
              </a:lnSpc>
              <a:spcBef>
                <a:spcPts val="0"/>
              </a:spcBef>
              <a:spcAft>
                <a:spcPts val="0"/>
              </a:spcAft>
              <a:buNone/>
            </a:pPr>
            <a:r>
              <a:t/>
            </a:r>
            <a:endParaRPr sz="1200">
              <a:solidFill>
                <a:srgbClr val="333333"/>
              </a:solidFill>
              <a:latin typeface="Merriweather"/>
              <a:ea typeface="Merriweather"/>
              <a:cs typeface="Merriweather"/>
              <a:sym typeface="Merriweather"/>
            </a:endParaRPr>
          </a:p>
          <a:p>
            <a:pPr indent="0" lvl="0" marL="0" marR="0" rtl="0" algn="l">
              <a:lnSpc>
                <a:spcPct val="115000"/>
              </a:lnSpc>
              <a:spcBef>
                <a:spcPts val="0"/>
              </a:spcBef>
              <a:spcAft>
                <a:spcPts val="0"/>
              </a:spcAft>
              <a:buNone/>
            </a:pPr>
            <a:r>
              <a:t/>
            </a:r>
            <a:endParaRPr sz="1200">
              <a:solidFill>
                <a:srgbClr val="333333"/>
              </a:solidFill>
              <a:latin typeface="Merriweather"/>
              <a:ea typeface="Merriweather"/>
              <a:cs typeface="Merriweather"/>
              <a:sym typeface="Merriweather"/>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457200" marR="0" rtl="0" algn="l">
              <a:lnSpc>
                <a:spcPct val="100000"/>
              </a:lnSpc>
              <a:spcBef>
                <a:spcPts val="1200"/>
              </a:spcBef>
              <a:spcAft>
                <a:spcPts val="0"/>
              </a:spcAft>
              <a:buNone/>
            </a:pPr>
            <a:r>
              <a:t/>
            </a:r>
            <a:endParaRPr/>
          </a:p>
          <a:p>
            <a:pPr indent="0" lvl="0" marL="457200" rtl="0" algn="l">
              <a:spcBef>
                <a:spcPts val="1200"/>
              </a:spcBef>
              <a:spcAft>
                <a:spcPts val="1200"/>
              </a:spcAft>
              <a:buNone/>
            </a:pPr>
            <a:r>
              <a:t/>
            </a:r>
            <a:endParaRPr/>
          </a:p>
        </p:txBody>
      </p:sp>
      <p:pic>
        <p:nvPicPr>
          <p:cNvPr id="7188" name="Google Shape;7188;p46"/>
          <p:cNvPicPr preferRelativeResize="0"/>
          <p:nvPr/>
        </p:nvPicPr>
        <p:blipFill>
          <a:blip r:embed="rId3">
            <a:alphaModFix/>
          </a:blip>
          <a:stretch>
            <a:fillRect/>
          </a:stretch>
        </p:blipFill>
        <p:spPr>
          <a:xfrm>
            <a:off x="6000950" y="2450175"/>
            <a:ext cx="2865750" cy="204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2" name="Shape 7192"/>
        <p:cNvGrpSpPr/>
        <p:nvPr/>
      </p:nvGrpSpPr>
      <p:grpSpPr>
        <a:xfrm>
          <a:off x="0" y="0"/>
          <a:ext cx="0" cy="0"/>
          <a:chOff x="0" y="0"/>
          <a:chExt cx="0" cy="0"/>
        </a:xfrm>
      </p:grpSpPr>
      <p:sp>
        <p:nvSpPr>
          <p:cNvPr id="7193" name="Google Shape;7193;p47"/>
          <p:cNvSpPr txBox="1"/>
          <p:nvPr>
            <p:ph idx="4294967295" type="body"/>
          </p:nvPr>
        </p:nvSpPr>
        <p:spPr>
          <a:xfrm>
            <a:off x="745700" y="722050"/>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marR="0" rtl="0" algn="l">
              <a:lnSpc>
                <a:spcPct val="100000"/>
              </a:lnSpc>
              <a:spcBef>
                <a:spcPts val="1200"/>
              </a:spcBef>
              <a:spcAft>
                <a:spcPts val="0"/>
              </a:spcAft>
              <a:buNone/>
            </a:pPr>
            <a:r>
              <a:rPr lang="en" sz="1100"/>
              <a:t>Cancellation Policy: Each unit increase in cancellation policy decreases high booking odds by approximately 45%.</a:t>
            </a:r>
            <a:endParaRPr sz="1100"/>
          </a:p>
          <a:p>
            <a:pPr indent="0" lvl="0" marL="0" marR="0" rtl="0" algn="l">
              <a:lnSpc>
                <a:spcPct val="100000"/>
              </a:lnSpc>
              <a:spcBef>
                <a:spcPts val="1200"/>
              </a:spcBef>
              <a:spcAft>
                <a:spcPts val="0"/>
              </a:spcAft>
              <a:buNone/>
            </a:pPr>
            <a:r>
              <a:rPr lang="en" sz="1100"/>
              <a:t>Minimum Nights: Each additional night required minimum decreases high booking odds by approximately 1.6%.</a:t>
            </a:r>
            <a:endParaRPr sz="1100"/>
          </a:p>
          <a:p>
            <a:pPr indent="0" lvl="0" marL="0" marR="0" rtl="0" algn="l">
              <a:lnSpc>
                <a:spcPct val="100000"/>
              </a:lnSpc>
              <a:spcBef>
                <a:spcPts val="1200"/>
              </a:spcBef>
              <a:spcAft>
                <a:spcPts val="0"/>
              </a:spcAft>
              <a:buNone/>
            </a:pPr>
            <a:r>
              <a:rPr lang="en" sz="1100"/>
              <a:t>BBQ: Presence of BBQ amenity increases high booking odds by approximately 76%.</a:t>
            </a:r>
            <a:endParaRPr sz="1100"/>
          </a:p>
          <a:p>
            <a:pPr indent="0" lvl="0" marL="0" marR="0" rtl="0" algn="l">
              <a:lnSpc>
                <a:spcPct val="100000"/>
              </a:lnSpc>
              <a:spcBef>
                <a:spcPts val="1200"/>
              </a:spcBef>
              <a:spcAft>
                <a:spcPts val="0"/>
              </a:spcAft>
              <a:buNone/>
            </a:pPr>
            <a:r>
              <a:rPr lang="en" sz="1100"/>
              <a:t>Patio: Presence of Patio amenity increases high booking odds by approximately 41%.</a:t>
            </a:r>
            <a:endParaRPr sz="1100"/>
          </a:p>
          <a:p>
            <a:pPr indent="0" lvl="0" marL="0" marR="0" rtl="0" algn="l">
              <a:lnSpc>
                <a:spcPct val="100000"/>
              </a:lnSpc>
              <a:spcBef>
                <a:spcPts val="1200"/>
              </a:spcBef>
              <a:spcAft>
                <a:spcPts val="0"/>
              </a:spcAft>
              <a:buNone/>
            </a:pPr>
            <a:r>
              <a:rPr lang="en" sz="1100"/>
              <a:t>Workspace: Presence of Workspace amenity increases high booking odds by approximately 46</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100"/>
          </a:p>
          <a:p>
            <a:pPr indent="0" lvl="0" marL="457200" marR="0" rtl="0" algn="l">
              <a:lnSpc>
                <a:spcPct val="100000"/>
              </a:lnSpc>
              <a:spcBef>
                <a:spcPts val="1200"/>
              </a:spcBef>
              <a:spcAft>
                <a:spcPts val="0"/>
              </a:spcAft>
              <a:buNone/>
            </a:pPr>
            <a:r>
              <a:t/>
            </a:r>
            <a:endParaRPr sz="1100"/>
          </a:p>
          <a:p>
            <a:pPr indent="0" lvl="0" marL="0" marR="0" rtl="0" algn="l">
              <a:lnSpc>
                <a:spcPct val="100000"/>
              </a:lnSpc>
              <a:spcBef>
                <a:spcPts val="1200"/>
              </a:spcBef>
              <a:spcAft>
                <a:spcPts val="0"/>
              </a:spcAft>
              <a:buNone/>
            </a:pPr>
            <a:r>
              <a:t/>
            </a:r>
            <a:endParaRPr sz="1100"/>
          </a:p>
          <a:p>
            <a:pPr indent="0" lvl="0" marL="457200" marR="0" rtl="0" algn="l">
              <a:lnSpc>
                <a:spcPct val="100000"/>
              </a:lnSpc>
              <a:spcBef>
                <a:spcPts val="1200"/>
              </a:spcBef>
              <a:spcAft>
                <a:spcPts val="1200"/>
              </a:spcAft>
              <a:buNone/>
            </a:pPr>
            <a:r>
              <a:t/>
            </a:r>
            <a:endParaRPr sz="1100"/>
          </a:p>
        </p:txBody>
      </p:sp>
      <p:sp>
        <p:nvSpPr>
          <p:cNvPr id="7194" name="Google Shape;7194;p47"/>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Findings</a:t>
            </a:r>
            <a:endParaRPr/>
          </a:p>
        </p:txBody>
      </p:sp>
      <p:pic>
        <p:nvPicPr>
          <p:cNvPr id="7195" name="Google Shape;7195;p47"/>
          <p:cNvPicPr preferRelativeResize="0"/>
          <p:nvPr/>
        </p:nvPicPr>
        <p:blipFill>
          <a:blip r:embed="rId3">
            <a:alphaModFix/>
          </a:blip>
          <a:stretch>
            <a:fillRect/>
          </a:stretch>
        </p:blipFill>
        <p:spPr>
          <a:xfrm>
            <a:off x="2471747" y="2709025"/>
            <a:ext cx="3431999" cy="142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9" name="Shape 7199"/>
        <p:cNvGrpSpPr/>
        <p:nvPr/>
      </p:nvGrpSpPr>
      <p:grpSpPr>
        <a:xfrm>
          <a:off x="0" y="0"/>
          <a:ext cx="0" cy="0"/>
          <a:chOff x="0" y="0"/>
          <a:chExt cx="0" cy="0"/>
        </a:xfrm>
      </p:grpSpPr>
      <p:sp>
        <p:nvSpPr>
          <p:cNvPr id="7200" name="Google Shape;7200;p48"/>
          <p:cNvSpPr txBox="1"/>
          <p:nvPr>
            <p:ph idx="4294967295" type="body"/>
          </p:nvPr>
        </p:nvSpPr>
        <p:spPr>
          <a:xfrm>
            <a:off x="745700" y="722050"/>
            <a:ext cx="7717500" cy="3416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Arial"/>
              <a:buChar char="●"/>
            </a:pPr>
            <a:r>
              <a:rPr lang="en" sz="1000">
                <a:solidFill>
                  <a:schemeClr val="dk1"/>
                </a:solidFill>
                <a:latin typeface="Arial"/>
                <a:ea typeface="Arial"/>
                <a:cs typeface="Arial"/>
                <a:sym typeface="Arial"/>
              </a:rPr>
              <a:t>Allocate a budget and make changes to areas you can control</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Perceived risk is not does not always come to fruition </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Focus on simple upgrades that enhance your backyard or in home workspace</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000">
              <a:solidFill>
                <a:schemeClr val="dk1"/>
              </a:solidFill>
              <a:latin typeface="Arial"/>
              <a:ea typeface="Arial"/>
              <a:cs typeface="Arial"/>
              <a:sym typeface="Arial"/>
            </a:endParaRPr>
          </a:p>
          <a:p>
            <a:pPr indent="0" lvl="0" marL="0" marR="0" rtl="0" algn="l">
              <a:lnSpc>
                <a:spcPct val="100000"/>
              </a:lnSpc>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100"/>
          </a:p>
          <a:p>
            <a:pPr indent="0" lvl="0" marL="457200" marR="0" rtl="0" algn="l">
              <a:lnSpc>
                <a:spcPct val="100000"/>
              </a:lnSpc>
              <a:spcBef>
                <a:spcPts val="1200"/>
              </a:spcBef>
              <a:spcAft>
                <a:spcPts val="0"/>
              </a:spcAft>
              <a:buNone/>
            </a:pPr>
            <a:r>
              <a:t/>
            </a:r>
            <a:endParaRPr sz="1100"/>
          </a:p>
          <a:p>
            <a:pPr indent="0" lvl="0" marL="0" marR="0" rtl="0" algn="l">
              <a:lnSpc>
                <a:spcPct val="100000"/>
              </a:lnSpc>
              <a:spcBef>
                <a:spcPts val="1200"/>
              </a:spcBef>
              <a:spcAft>
                <a:spcPts val="0"/>
              </a:spcAft>
              <a:buNone/>
            </a:pPr>
            <a:r>
              <a:t/>
            </a:r>
            <a:endParaRPr sz="1100"/>
          </a:p>
          <a:p>
            <a:pPr indent="0" lvl="0" marL="457200" marR="0" rtl="0" algn="l">
              <a:lnSpc>
                <a:spcPct val="100000"/>
              </a:lnSpc>
              <a:spcBef>
                <a:spcPts val="1200"/>
              </a:spcBef>
              <a:spcAft>
                <a:spcPts val="1200"/>
              </a:spcAft>
              <a:buNone/>
            </a:pPr>
            <a:r>
              <a:t/>
            </a:r>
            <a:endParaRPr sz="1100"/>
          </a:p>
        </p:txBody>
      </p:sp>
      <p:sp>
        <p:nvSpPr>
          <p:cNvPr id="7201" name="Google Shape;7201;p48"/>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Advice to Clients</a:t>
            </a:r>
            <a:endParaRPr/>
          </a:p>
        </p:txBody>
      </p:sp>
      <p:pic>
        <p:nvPicPr>
          <p:cNvPr id="7202" name="Google Shape;7202;p48"/>
          <p:cNvPicPr preferRelativeResize="0"/>
          <p:nvPr/>
        </p:nvPicPr>
        <p:blipFill>
          <a:blip r:embed="rId3">
            <a:alphaModFix/>
          </a:blip>
          <a:stretch>
            <a:fillRect/>
          </a:stretch>
        </p:blipFill>
        <p:spPr>
          <a:xfrm>
            <a:off x="128300" y="1931525"/>
            <a:ext cx="3711949" cy="2088000"/>
          </a:xfrm>
          <a:prstGeom prst="rect">
            <a:avLst/>
          </a:prstGeom>
          <a:noFill/>
          <a:ln>
            <a:noFill/>
          </a:ln>
        </p:spPr>
      </p:pic>
      <p:pic>
        <p:nvPicPr>
          <p:cNvPr id="7203" name="Google Shape;7203;p48"/>
          <p:cNvPicPr preferRelativeResize="0"/>
          <p:nvPr/>
        </p:nvPicPr>
        <p:blipFill>
          <a:blip r:embed="rId4">
            <a:alphaModFix/>
          </a:blip>
          <a:stretch>
            <a:fillRect/>
          </a:stretch>
        </p:blipFill>
        <p:spPr>
          <a:xfrm>
            <a:off x="5297100" y="1456288"/>
            <a:ext cx="2857500" cy="303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7" name="Shape 7207"/>
        <p:cNvGrpSpPr/>
        <p:nvPr/>
      </p:nvGrpSpPr>
      <p:grpSpPr>
        <a:xfrm>
          <a:off x="0" y="0"/>
          <a:ext cx="0" cy="0"/>
          <a:chOff x="0" y="0"/>
          <a:chExt cx="0" cy="0"/>
        </a:xfrm>
      </p:grpSpPr>
      <p:grpSp>
        <p:nvGrpSpPr>
          <p:cNvPr id="7208" name="Google Shape;7208;p49"/>
          <p:cNvGrpSpPr/>
          <p:nvPr/>
        </p:nvGrpSpPr>
        <p:grpSpPr>
          <a:xfrm>
            <a:off x="7995775" y="570675"/>
            <a:ext cx="544125" cy="750025"/>
            <a:chOff x="2551975" y="1324025"/>
            <a:chExt cx="544125" cy="750025"/>
          </a:xfrm>
        </p:grpSpPr>
        <p:sp>
          <p:nvSpPr>
            <p:cNvPr id="7209" name="Google Shape;7209;p49"/>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9"/>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9"/>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49"/>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49"/>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49"/>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49"/>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9"/>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49"/>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49"/>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9"/>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49"/>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49"/>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9"/>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9"/>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49"/>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5" name="Google Shape;7225;p49"/>
          <p:cNvSpPr txBox="1"/>
          <p:nvPr>
            <p:ph idx="1" type="body"/>
          </p:nvPr>
        </p:nvSpPr>
        <p:spPr>
          <a:xfrm>
            <a:off x="739450" y="1076275"/>
            <a:ext cx="77175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solidFill>
                  <a:srgbClr val="0D0D0D"/>
                </a:solidFill>
                <a:latin typeface="Merriweather"/>
                <a:ea typeface="Merriweather"/>
                <a:cs typeface="Merriweather"/>
                <a:sym typeface="Merriweather"/>
              </a:rPr>
              <a:t>Future development </a:t>
            </a:r>
            <a:endParaRPr>
              <a:solidFill>
                <a:srgbClr val="0D0D0D"/>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0D0D0D"/>
              </a:buClr>
              <a:buSzPts val="1200"/>
              <a:buFont typeface="Merriweather"/>
              <a:buChar char="○"/>
            </a:pPr>
            <a:r>
              <a:rPr lang="en" sz="1100">
                <a:solidFill>
                  <a:srgbClr val="333333"/>
                </a:solidFill>
                <a:latin typeface="Merriweather"/>
                <a:ea typeface="Merriweather"/>
                <a:cs typeface="Merriweather"/>
                <a:sym typeface="Merriweather"/>
              </a:rPr>
              <a:t>Implement a seasonality effect</a:t>
            </a:r>
            <a:endParaRPr>
              <a:solidFill>
                <a:srgbClr val="0D0D0D"/>
              </a:solidFill>
              <a:latin typeface="Merriweather"/>
              <a:ea typeface="Merriweather"/>
              <a:cs typeface="Merriweather"/>
              <a:sym typeface="Merriweather"/>
            </a:endParaRPr>
          </a:p>
          <a:p>
            <a:pPr indent="-298450" lvl="1" marL="914400" marR="0" rtl="0" algn="l">
              <a:lnSpc>
                <a:spcPct val="115000"/>
              </a:lnSpc>
              <a:spcBef>
                <a:spcPts val="0"/>
              </a:spcBef>
              <a:spcAft>
                <a:spcPts val="0"/>
              </a:spcAft>
              <a:buClr>
                <a:srgbClr val="333333"/>
              </a:buClr>
              <a:buSzPts val="1100"/>
              <a:buFont typeface="Merriweather"/>
              <a:buChar char="○"/>
            </a:pPr>
            <a:r>
              <a:rPr lang="en" sz="1100">
                <a:solidFill>
                  <a:srgbClr val="333333"/>
                </a:solidFill>
                <a:latin typeface="Merriweather"/>
                <a:ea typeface="Merriweather"/>
                <a:cs typeface="Merriweather"/>
                <a:sym typeface="Merriweather"/>
              </a:rPr>
              <a:t>How to i</a:t>
            </a:r>
            <a:r>
              <a:rPr lang="en" sz="1100">
                <a:solidFill>
                  <a:srgbClr val="333333"/>
                </a:solidFill>
                <a:latin typeface="Merriweather"/>
                <a:ea typeface="Merriweather"/>
                <a:cs typeface="Merriweather"/>
                <a:sym typeface="Merriweather"/>
              </a:rPr>
              <a:t>nfluence the Airbnb Algorithm - gain more views and conversions</a:t>
            </a:r>
            <a:endParaRPr sz="1100">
              <a:solidFill>
                <a:srgbClr val="333333"/>
              </a:solidFill>
              <a:latin typeface="Merriweather"/>
              <a:ea typeface="Merriweather"/>
              <a:cs typeface="Merriweather"/>
              <a:sym typeface="Merriweather"/>
            </a:endParaRPr>
          </a:p>
          <a:p>
            <a:pPr indent="-298450" lvl="1" marL="914400" marR="0" rtl="0" algn="l">
              <a:lnSpc>
                <a:spcPct val="115000"/>
              </a:lnSpc>
              <a:spcBef>
                <a:spcPts val="0"/>
              </a:spcBef>
              <a:spcAft>
                <a:spcPts val="0"/>
              </a:spcAft>
              <a:buClr>
                <a:srgbClr val="333333"/>
              </a:buClr>
              <a:buSzPts val="1100"/>
              <a:buFont typeface="Merriweather"/>
              <a:buChar char="○"/>
            </a:pPr>
            <a:r>
              <a:rPr lang="en" sz="1100">
                <a:solidFill>
                  <a:srgbClr val="333333"/>
                </a:solidFill>
                <a:latin typeface="Merriweather"/>
                <a:ea typeface="Merriweather"/>
                <a:cs typeface="Merriweather"/>
                <a:sym typeface="Merriweather"/>
              </a:rPr>
              <a:t>Add Crime by zip code and compare vs. Airbnb high booking rates</a:t>
            </a:r>
            <a:endParaRPr>
              <a:solidFill>
                <a:srgbClr val="0D0D0D"/>
              </a:solidFill>
              <a:latin typeface="Merriweather"/>
              <a:ea typeface="Merriweather"/>
              <a:cs typeface="Merriweather"/>
              <a:sym typeface="Merriweather"/>
            </a:endParaRPr>
          </a:p>
          <a:p>
            <a:pPr indent="0" lvl="0" marL="457200" marR="0" rtl="0" algn="l">
              <a:lnSpc>
                <a:spcPct val="100000"/>
              </a:lnSpc>
              <a:spcBef>
                <a:spcPts val="0"/>
              </a:spcBef>
              <a:spcAft>
                <a:spcPts val="0"/>
              </a:spcAft>
              <a:buNone/>
            </a:pPr>
            <a:r>
              <a:t/>
            </a:r>
            <a:endParaRPr/>
          </a:p>
          <a:p>
            <a:pPr indent="0" lvl="0" marL="457200" rtl="0" algn="l">
              <a:spcBef>
                <a:spcPts val="1200"/>
              </a:spcBef>
              <a:spcAft>
                <a:spcPts val="1200"/>
              </a:spcAft>
              <a:buNone/>
            </a:pPr>
            <a:r>
              <a:t/>
            </a:r>
            <a:endParaRPr/>
          </a:p>
        </p:txBody>
      </p:sp>
      <p:sp>
        <p:nvSpPr>
          <p:cNvPr id="7226" name="Google Shape;7226;p49"/>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7227" name="Google Shape;7227;p49"/>
          <p:cNvPicPr preferRelativeResize="0"/>
          <p:nvPr/>
        </p:nvPicPr>
        <p:blipFill>
          <a:blip r:embed="rId3">
            <a:alphaModFix/>
          </a:blip>
          <a:stretch>
            <a:fillRect/>
          </a:stretch>
        </p:blipFill>
        <p:spPr>
          <a:xfrm>
            <a:off x="2655200" y="2045950"/>
            <a:ext cx="3589726" cy="2836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1" name="Shape 7231"/>
        <p:cNvGrpSpPr/>
        <p:nvPr/>
      </p:nvGrpSpPr>
      <p:grpSpPr>
        <a:xfrm>
          <a:off x="0" y="0"/>
          <a:ext cx="0" cy="0"/>
          <a:chOff x="0" y="0"/>
          <a:chExt cx="0" cy="0"/>
        </a:xfrm>
      </p:grpSpPr>
      <p:sp>
        <p:nvSpPr>
          <p:cNvPr id="7232" name="Google Shape;7232;p50"/>
          <p:cNvSpPr txBox="1"/>
          <p:nvPr>
            <p:ph type="title"/>
          </p:nvPr>
        </p:nvSpPr>
        <p:spPr>
          <a:xfrm>
            <a:off x="717438" y="17736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Thank You</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9" name="Shape 7089"/>
        <p:cNvGrpSpPr/>
        <p:nvPr/>
      </p:nvGrpSpPr>
      <p:grpSpPr>
        <a:xfrm>
          <a:off x="0" y="0"/>
          <a:ext cx="0" cy="0"/>
          <a:chOff x="0" y="0"/>
          <a:chExt cx="0" cy="0"/>
        </a:xfrm>
      </p:grpSpPr>
      <p:sp>
        <p:nvSpPr>
          <p:cNvPr id="7090" name="Google Shape;7090;p37"/>
          <p:cNvSpPr txBox="1"/>
          <p:nvPr>
            <p:ph type="title"/>
          </p:nvPr>
        </p:nvSpPr>
        <p:spPr>
          <a:xfrm>
            <a:off x="717425" y="14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t>Team Fab 5</a:t>
            </a:r>
            <a:endParaRPr/>
          </a:p>
        </p:txBody>
      </p:sp>
      <p:sp>
        <p:nvSpPr>
          <p:cNvPr id="7091" name="Google Shape;7091;p37"/>
          <p:cNvSpPr txBox="1"/>
          <p:nvPr>
            <p:ph idx="2" type="title"/>
          </p:nvPr>
        </p:nvSpPr>
        <p:spPr>
          <a:xfrm>
            <a:off x="526392" y="2036356"/>
            <a:ext cx="23244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Ben Stafford</a:t>
            </a:r>
            <a:endParaRPr sz="1600"/>
          </a:p>
        </p:txBody>
      </p:sp>
      <p:pic>
        <p:nvPicPr>
          <p:cNvPr id="7092" name="Google Shape;7092;p37"/>
          <p:cNvPicPr preferRelativeResize="0"/>
          <p:nvPr/>
        </p:nvPicPr>
        <p:blipFill rotWithShape="1">
          <a:blip r:embed="rId3">
            <a:alphaModFix/>
          </a:blip>
          <a:srcRect b="0" l="16675" r="16675" t="0"/>
          <a:stretch/>
        </p:blipFill>
        <p:spPr>
          <a:xfrm>
            <a:off x="1258400" y="1147000"/>
            <a:ext cx="889500" cy="889500"/>
          </a:xfrm>
          <a:prstGeom prst="ellipse">
            <a:avLst/>
          </a:prstGeom>
          <a:noFill/>
          <a:ln>
            <a:noFill/>
          </a:ln>
        </p:spPr>
      </p:pic>
      <p:sp>
        <p:nvSpPr>
          <p:cNvPr id="7093" name="Google Shape;7093;p37"/>
          <p:cNvSpPr txBox="1"/>
          <p:nvPr>
            <p:ph idx="2" type="title"/>
          </p:nvPr>
        </p:nvSpPr>
        <p:spPr>
          <a:xfrm>
            <a:off x="2006942" y="2036356"/>
            <a:ext cx="23244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Vikas</a:t>
            </a:r>
            <a:endParaRPr sz="1600"/>
          </a:p>
        </p:txBody>
      </p:sp>
      <p:pic>
        <p:nvPicPr>
          <p:cNvPr id="7094" name="Google Shape;7094;p37"/>
          <p:cNvPicPr preferRelativeResize="0"/>
          <p:nvPr/>
        </p:nvPicPr>
        <p:blipFill rotWithShape="1">
          <a:blip r:embed="rId4">
            <a:alphaModFix/>
          </a:blip>
          <a:srcRect b="24247" l="16152" r="15344" t="9593"/>
          <a:stretch/>
        </p:blipFill>
        <p:spPr>
          <a:xfrm>
            <a:off x="2734650" y="1121939"/>
            <a:ext cx="939600" cy="939600"/>
          </a:xfrm>
          <a:prstGeom prst="ellipse">
            <a:avLst/>
          </a:prstGeom>
          <a:noFill/>
          <a:ln>
            <a:noFill/>
          </a:ln>
        </p:spPr>
      </p:pic>
      <p:pic>
        <p:nvPicPr>
          <p:cNvPr id="7095" name="Google Shape;7095;p37"/>
          <p:cNvPicPr preferRelativeResize="0"/>
          <p:nvPr/>
        </p:nvPicPr>
        <p:blipFill rotWithShape="1">
          <a:blip r:embed="rId5">
            <a:alphaModFix/>
          </a:blip>
          <a:srcRect b="52196" l="36454" r="19560" t="7767"/>
          <a:stretch/>
        </p:blipFill>
        <p:spPr>
          <a:xfrm>
            <a:off x="7473800" y="1121950"/>
            <a:ext cx="939600" cy="939600"/>
          </a:xfrm>
          <a:prstGeom prst="ellipse">
            <a:avLst/>
          </a:prstGeom>
          <a:noFill/>
          <a:ln>
            <a:noFill/>
          </a:ln>
        </p:spPr>
      </p:pic>
      <p:pic>
        <p:nvPicPr>
          <p:cNvPr id="7096" name="Google Shape;7096;p37"/>
          <p:cNvPicPr preferRelativeResize="0"/>
          <p:nvPr/>
        </p:nvPicPr>
        <p:blipFill rotWithShape="1">
          <a:blip r:embed="rId6">
            <a:alphaModFix/>
          </a:blip>
          <a:srcRect b="22500" l="0" r="0" t="-13409"/>
          <a:stretch/>
        </p:blipFill>
        <p:spPr>
          <a:xfrm>
            <a:off x="5920475" y="1123950"/>
            <a:ext cx="939600" cy="939600"/>
          </a:xfrm>
          <a:prstGeom prst="ellipse">
            <a:avLst/>
          </a:prstGeom>
          <a:noFill/>
          <a:ln>
            <a:noFill/>
          </a:ln>
        </p:spPr>
      </p:pic>
      <p:pic>
        <p:nvPicPr>
          <p:cNvPr id="7097" name="Google Shape;7097;p37"/>
          <p:cNvPicPr preferRelativeResize="0"/>
          <p:nvPr/>
        </p:nvPicPr>
        <p:blipFill rotWithShape="1">
          <a:blip r:embed="rId7">
            <a:alphaModFix/>
          </a:blip>
          <a:srcRect b="26712" l="0" r="0" t="6638"/>
          <a:stretch/>
        </p:blipFill>
        <p:spPr>
          <a:xfrm>
            <a:off x="4261000" y="1121950"/>
            <a:ext cx="939600" cy="939600"/>
          </a:xfrm>
          <a:prstGeom prst="ellipse">
            <a:avLst/>
          </a:prstGeom>
          <a:noFill/>
          <a:ln>
            <a:noFill/>
          </a:ln>
        </p:spPr>
      </p:pic>
      <p:sp>
        <p:nvSpPr>
          <p:cNvPr id="7098" name="Google Shape;7098;p37"/>
          <p:cNvSpPr txBox="1"/>
          <p:nvPr/>
        </p:nvSpPr>
        <p:spPr>
          <a:xfrm>
            <a:off x="4819625" y="20216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600">
                <a:solidFill>
                  <a:schemeClr val="accent4"/>
                </a:solidFill>
                <a:latin typeface="Inter Black"/>
                <a:ea typeface="Inter Black"/>
                <a:cs typeface="Inter Black"/>
                <a:sym typeface="Inter Black"/>
              </a:rPr>
              <a:t>Samhitha</a:t>
            </a:r>
            <a:endParaRPr sz="1600">
              <a:solidFill>
                <a:schemeClr val="accent4"/>
              </a:solidFill>
              <a:latin typeface="Inter Black"/>
              <a:ea typeface="Inter Black"/>
              <a:cs typeface="Inter Black"/>
              <a:sym typeface="Inter Black"/>
            </a:endParaRPr>
          </a:p>
        </p:txBody>
      </p:sp>
      <p:sp>
        <p:nvSpPr>
          <p:cNvPr id="7099" name="Google Shape;7099;p37"/>
          <p:cNvSpPr txBox="1"/>
          <p:nvPr/>
        </p:nvSpPr>
        <p:spPr>
          <a:xfrm>
            <a:off x="6443600" y="20216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4"/>
                </a:solidFill>
                <a:latin typeface="Inter Black"/>
                <a:ea typeface="Inter Black"/>
                <a:cs typeface="Inter Black"/>
                <a:sym typeface="Inter Black"/>
              </a:rPr>
              <a:t>Srinivas</a:t>
            </a:r>
            <a:endParaRPr sz="1600">
              <a:solidFill>
                <a:schemeClr val="accent4"/>
              </a:solidFill>
              <a:latin typeface="Inter Black"/>
              <a:ea typeface="Inter Black"/>
              <a:cs typeface="Inter Black"/>
              <a:sym typeface="Inter Black"/>
            </a:endParaRPr>
          </a:p>
        </p:txBody>
      </p:sp>
      <p:sp>
        <p:nvSpPr>
          <p:cNvPr id="7100" name="Google Shape;7100;p37"/>
          <p:cNvSpPr txBox="1"/>
          <p:nvPr/>
        </p:nvSpPr>
        <p:spPr>
          <a:xfrm>
            <a:off x="3230800" y="20216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4"/>
                </a:solidFill>
                <a:latin typeface="Inter Black"/>
                <a:ea typeface="Inter Black"/>
                <a:cs typeface="Inter Black"/>
                <a:sym typeface="Inter Black"/>
              </a:rPr>
              <a:t>Agastya</a:t>
            </a:r>
            <a:endParaRPr sz="1600">
              <a:solidFill>
                <a:schemeClr val="accent4"/>
              </a:solidFill>
              <a:latin typeface="Inter Black"/>
              <a:ea typeface="Inter Black"/>
              <a:cs typeface="Inter Black"/>
              <a:sym typeface="Inter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4" name="Shape 7104"/>
        <p:cNvGrpSpPr/>
        <p:nvPr/>
      </p:nvGrpSpPr>
      <p:grpSpPr>
        <a:xfrm>
          <a:off x="0" y="0"/>
          <a:ext cx="0" cy="0"/>
          <a:chOff x="0" y="0"/>
          <a:chExt cx="0" cy="0"/>
        </a:xfrm>
      </p:grpSpPr>
      <p:sp>
        <p:nvSpPr>
          <p:cNvPr id="7105" name="Google Shape;7105;p38"/>
          <p:cNvSpPr txBox="1"/>
          <p:nvPr>
            <p:ph type="title"/>
          </p:nvPr>
        </p:nvSpPr>
        <p:spPr>
          <a:xfrm>
            <a:off x="717450" y="31977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7106" name="Google Shape;7106;p38"/>
          <p:cNvSpPr txBox="1"/>
          <p:nvPr>
            <p:ph idx="2" type="title"/>
          </p:nvPr>
        </p:nvSpPr>
        <p:spPr>
          <a:xfrm>
            <a:off x="1750954" y="1379275"/>
            <a:ext cx="32730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Kaggle Competition</a:t>
            </a:r>
            <a:endParaRPr/>
          </a:p>
        </p:txBody>
      </p:sp>
      <p:sp>
        <p:nvSpPr>
          <p:cNvPr id="7107" name="Google Shape;7107;p38"/>
          <p:cNvSpPr txBox="1"/>
          <p:nvPr>
            <p:ph idx="4" type="title"/>
          </p:nvPr>
        </p:nvSpPr>
        <p:spPr>
          <a:xfrm>
            <a:off x="1725950" y="1905425"/>
            <a:ext cx="43878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 to San Diego</a:t>
            </a:r>
            <a:endParaRPr/>
          </a:p>
        </p:txBody>
      </p:sp>
      <p:sp>
        <p:nvSpPr>
          <p:cNvPr id="7108" name="Google Shape;7108;p38"/>
          <p:cNvSpPr txBox="1"/>
          <p:nvPr>
            <p:ph idx="6" type="title"/>
          </p:nvPr>
        </p:nvSpPr>
        <p:spPr>
          <a:xfrm>
            <a:off x="1750946" y="2482975"/>
            <a:ext cx="64773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Initial Insights</a:t>
            </a:r>
            <a:endParaRPr/>
          </a:p>
        </p:txBody>
      </p:sp>
      <p:sp>
        <p:nvSpPr>
          <p:cNvPr id="7109" name="Google Shape;7109;p38"/>
          <p:cNvSpPr txBox="1"/>
          <p:nvPr>
            <p:ph idx="8" type="title"/>
          </p:nvPr>
        </p:nvSpPr>
        <p:spPr>
          <a:xfrm>
            <a:off x="1728049" y="2975850"/>
            <a:ext cx="38796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Development</a:t>
            </a:r>
            <a:endParaRPr/>
          </a:p>
        </p:txBody>
      </p:sp>
      <p:sp>
        <p:nvSpPr>
          <p:cNvPr id="7110" name="Google Shape;7110;p38"/>
          <p:cNvSpPr txBox="1"/>
          <p:nvPr>
            <p:ph idx="14" type="title"/>
          </p:nvPr>
        </p:nvSpPr>
        <p:spPr>
          <a:xfrm>
            <a:off x="883900" y="1244875"/>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111" name="Google Shape;7111;p38"/>
          <p:cNvSpPr txBox="1"/>
          <p:nvPr>
            <p:ph idx="15" type="title"/>
          </p:nvPr>
        </p:nvSpPr>
        <p:spPr>
          <a:xfrm>
            <a:off x="883900" y="1790578"/>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112" name="Google Shape;7112;p38"/>
          <p:cNvSpPr txBox="1"/>
          <p:nvPr>
            <p:ph idx="16" type="title"/>
          </p:nvPr>
        </p:nvSpPr>
        <p:spPr>
          <a:xfrm>
            <a:off x="915750" y="2336274"/>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113" name="Google Shape;7113;p38"/>
          <p:cNvSpPr txBox="1"/>
          <p:nvPr>
            <p:ph idx="17" type="title"/>
          </p:nvPr>
        </p:nvSpPr>
        <p:spPr>
          <a:xfrm>
            <a:off x="915750" y="2881975"/>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114" name="Google Shape;7114;p38"/>
          <p:cNvSpPr txBox="1"/>
          <p:nvPr>
            <p:ph idx="4" type="title"/>
          </p:nvPr>
        </p:nvSpPr>
        <p:spPr>
          <a:xfrm>
            <a:off x="1757800" y="3542525"/>
            <a:ext cx="43878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7115" name="Google Shape;7115;p38"/>
          <p:cNvSpPr txBox="1"/>
          <p:nvPr>
            <p:ph idx="6" type="title"/>
          </p:nvPr>
        </p:nvSpPr>
        <p:spPr>
          <a:xfrm>
            <a:off x="1782796" y="4120075"/>
            <a:ext cx="64773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116" name="Google Shape;7116;p38"/>
          <p:cNvSpPr txBox="1"/>
          <p:nvPr>
            <p:ph idx="15" type="title"/>
          </p:nvPr>
        </p:nvSpPr>
        <p:spPr>
          <a:xfrm>
            <a:off x="915750" y="3427678"/>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117" name="Google Shape;7117;p38"/>
          <p:cNvSpPr txBox="1"/>
          <p:nvPr>
            <p:ph idx="16" type="title"/>
          </p:nvPr>
        </p:nvSpPr>
        <p:spPr>
          <a:xfrm>
            <a:off x="947600" y="3973374"/>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1" name="Shape 7121"/>
        <p:cNvGrpSpPr/>
        <p:nvPr/>
      </p:nvGrpSpPr>
      <p:grpSpPr>
        <a:xfrm>
          <a:off x="0" y="0"/>
          <a:ext cx="0" cy="0"/>
          <a:chOff x="0" y="0"/>
          <a:chExt cx="0" cy="0"/>
        </a:xfrm>
      </p:grpSpPr>
      <p:sp>
        <p:nvSpPr>
          <p:cNvPr id="7122" name="Google Shape;7122;p39"/>
          <p:cNvSpPr txBox="1"/>
          <p:nvPr>
            <p:ph idx="4294967295" type="body"/>
          </p:nvPr>
        </p:nvSpPr>
        <p:spPr>
          <a:xfrm>
            <a:off x="713250" y="722050"/>
            <a:ext cx="7717500" cy="3416400"/>
          </a:xfrm>
          <a:prstGeom prst="rect">
            <a:avLst/>
          </a:prstGeom>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accent4"/>
              </a:buClr>
              <a:buSzPts val="1900"/>
              <a:buChar char="●"/>
            </a:pPr>
            <a:r>
              <a:rPr b="1" lang="en" sz="1900"/>
              <a:t>Data pre-processing:</a:t>
            </a:r>
            <a:endParaRPr b="1" sz="1900"/>
          </a:p>
          <a:p>
            <a:pPr indent="-349250" lvl="1" marL="914400" rtl="0" algn="l">
              <a:spcBef>
                <a:spcPts val="0"/>
              </a:spcBef>
              <a:spcAft>
                <a:spcPts val="0"/>
              </a:spcAft>
              <a:buSzPts val="1900"/>
              <a:buChar char="○"/>
            </a:pPr>
            <a:r>
              <a:rPr lang="en" sz="1900"/>
              <a:t>Data Filtering</a:t>
            </a:r>
            <a:endParaRPr sz="1900"/>
          </a:p>
          <a:p>
            <a:pPr indent="-349250" lvl="1" marL="914400" rtl="0" algn="l">
              <a:spcBef>
                <a:spcPts val="0"/>
              </a:spcBef>
              <a:spcAft>
                <a:spcPts val="0"/>
              </a:spcAft>
              <a:buSzPts val="1900"/>
              <a:buChar char="○"/>
            </a:pPr>
            <a:r>
              <a:rPr lang="en" sz="1900"/>
              <a:t>Dropping Irrelevant Columns</a:t>
            </a:r>
            <a:endParaRPr sz="1900"/>
          </a:p>
          <a:p>
            <a:pPr indent="-349250" lvl="1" marL="914400" rtl="0" algn="l">
              <a:spcBef>
                <a:spcPts val="0"/>
              </a:spcBef>
              <a:spcAft>
                <a:spcPts val="0"/>
              </a:spcAft>
              <a:buSzPts val="1900"/>
              <a:buChar char="○"/>
            </a:pPr>
            <a:r>
              <a:rPr lang="en" sz="1900"/>
              <a:t>Feature Engineering</a:t>
            </a:r>
            <a:endParaRPr sz="1900"/>
          </a:p>
          <a:p>
            <a:pPr indent="-349250" lvl="1" marL="914400" rtl="0" algn="l">
              <a:spcBef>
                <a:spcPts val="0"/>
              </a:spcBef>
              <a:spcAft>
                <a:spcPts val="0"/>
              </a:spcAft>
              <a:buSzPts val="1900"/>
              <a:buChar char="○"/>
            </a:pPr>
            <a:r>
              <a:rPr lang="en" sz="1900"/>
              <a:t>Data Imputation</a:t>
            </a:r>
            <a:endParaRPr sz="1900"/>
          </a:p>
          <a:p>
            <a:pPr indent="-349250" lvl="1" marL="914400" rtl="0" algn="l">
              <a:spcBef>
                <a:spcPts val="0"/>
              </a:spcBef>
              <a:spcAft>
                <a:spcPts val="0"/>
              </a:spcAft>
              <a:buSzPts val="1900"/>
              <a:buChar char="○"/>
            </a:pPr>
            <a:r>
              <a:rPr lang="en" sz="1900"/>
              <a:t>Handling Data Imbalance</a:t>
            </a:r>
            <a:endParaRPr sz="1900"/>
          </a:p>
          <a:p>
            <a:pPr indent="-349250" lvl="0" marL="457200" marR="0" rtl="0" algn="l">
              <a:lnSpc>
                <a:spcPct val="100000"/>
              </a:lnSpc>
              <a:spcBef>
                <a:spcPts val="0"/>
              </a:spcBef>
              <a:spcAft>
                <a:spcPts val="0"/>
              </a:spcAft>
              <a:buClr>
                <a:schemeClr val="accent4"/>
              </a:buClr>
              <a:buSzPts val="1900"/>
              <a:buChar char="●"/>
            </a:pPr>
            <a:r>
              <a:rPr b="1" lang="en" sz="1900"/>
              <a:t>Model Development and Trials:</a:t>
            </a:r>
            <a:endParaRPr b="1" sz="1900"/>
          </a:p>
          <a:p>
            <a:pPr indent="-349250" lvl="1" marL="914400" rtl="0" algn="l">
              <a:spcBef>
                <a:spcPts val="0"/>
              </a:spcBef>
              <a:spcAft>
                <a:spcPts val="0"/>
              </a:spcAft>
              <a:buSzPts val="1900"/>
              <a:buChar char="○"/>
            </a:pPr>
            <a:r>
              <a:rPr lang="en" sz="1900"/>
              <a:t>Initial Model Trials</a:t>
            </a:r>
            <a:endParaRPr sz="1900"/>
          </a:p>
          <a:p>
            <a:pPr indent="-349250" lvl="1" marL="914400" rtl="0" algn="l">
              <a:spcBef>
                <a:spcPts val="0"/>
              </a:spcBef>
              <a:spcAft>
                <a:spcPts val="0"/>
              </a:spcAft>
              <a:buSzPts val="1900"/>
              <a:buChar char="○"/>
            </a:pPr>
            <a:r>
              <a:rPr lang="en" sz="1900"/>
              <a:t>Choosing model</a:t>
            </a:r>
            <a:endParaRPr sz="1900"/>
          </a:p>
        </p:txBody>
      </p:sp>
      <p:sp>
        <p:nvSpPr>
          <p:cNvPr id="7123" name="Google Shape;7123;p39"/>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Kaggle Competition</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7" name="Shape 7127"/>
        <p:cNvGrpSpPr/>
        <p:nvPr/>
      </p:nvGrpSpPr>
      <p:grpSpPr>
        <a:xfrm>
          <a:off x="0" y="0"/>
          <a:ext cx="0" cy="0"/>
          <a:chOff x="0" y="0"/>
          <a:chExt cx="0" cy="0"/>
        </a:xfrm>
      </p:grpSpPr>
      <p:sp>
        <p:nvSpPr>
          <p:cNvPr id="7128" name="Google Shape;7128;p40"/>
          <p:cNvSpPr txBox="1"/>
          <p:nvPr>
            <p:ph idx="4294967295" type="subTitle"/>
          </p:nvPr>
        </p:nvSpPr>
        <p:spPr>
          <a:xfrm>
            <a:off x="3562723" y="2932650"/>
            <a:ext cx="1585200" cy="391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1200"/>
              </a:spcAft>
              <a:buNone/>
            </a:pPr>
            <a:r>
              <a:rPr b="1" lang="en" sz="1400">
                <a:solidFill>
                  <a:schemeClr val="accent3"/>
                </a:solidFill>
              </a:rPr>
              <a:t>Attractions &amp; Entertainment</a:t>
            </a:r>
            <a:endParaRPr b="1" sz="1400">
              <a:solidFill>
                <a:schemeClr val="accent3"/>
              </a:solidFill>
            </a:endParaRPr>
          </a:p>
        </p:txBody>
      </p:sp>
      <p:sp>
        <p:nvSpPr>
          <p:cNvPr id="7129" name="Google Shape;7129;p40"/>
          <p:cNvSpPr txBox="1"/>
          <p:nvPr>
            <p:ph type="title"/>
          </p:nvPr>
        </p:nvSpPr>
        <p:spPr>
          <a:xfrm>
            <a:off x="717425" y="404125"/>
            <a:ext cx="7709100" cy="6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0D0D0D"/>
                </a:solidFill>
              </a:rPr>
              <a:t>San Diego</a:t>
            </a:r>
            <a:r>
              <a:rPr lang="en" sz="2700">
                <a:solidFill>
                  <a:srgbClr val="0D0D0D"/>
                </a:solidFill>
              </a:rPr>
              <a:t> - The Destination</a:t>
            </a:r>
            <a:endParaRPr sz="2700">
              <a:solidFill>
                <a:srgbClr val="0D0D0D"/>
              </a:solidFill>
            </a:endParaRPr>
          </a:p>
        </p:txBody>
      </p:sp>
      <p:pic>
        <p:nvPicPr>
          <p:cNvPr id="7130" name="Google Shape;7130;p40" title="IMG_4203.HEIC"/>
          <p:cNvPicPr preferRelativeResize="0"/>
          <p:nvPr/>
        </p:nvPicPr>
        <p:blipFill rotWithShape="1">
          <a:blip r:embed="rId3">
            <a:alphaModFix/>
          </a:blip>
          <a:srcRect b="15390" l="14440" r="-14440" t="-15389"/>
          <a:stretch/>
        </p:blipFill>
        <p:spPr>
          <a:xfrm>
            <a:off x="407675" y="1801950"/>
            <a:ext cx="1978598" cy="2638177"/>
          </a:xfrm>
          <a:prstGeom prst="rect">
            <a:avLst/>
          </a:prstGeom>
          <a:noFill/>
          <a:ln>
            <a:noFill/>
          </a:ln>
        </p:spPr>
      </p:pic>
      <p:pic>
        <p:nvPicPr>
          <p:cNvPr id="7131" name="Google Shape;7131;p40" title="IMG_4134.HEIC"/>
          <p:cNvPicPr preferRelativeResize="0"/>
          <p:nvPr/>
        </p:nvPicPr>
        <p:blipFill>
          <a:blip r:embed="rId4">
            <a:alphaModFix/>
          </a:blip>
          <a:stretch>
            <a:fillRect/>
          </a:stretch>
        </p:blipFill>
        <p:spPr>
          <a:xfrm>
            <a:off x="7222779" y="2228650"/>
            <a:ext cx="1658623" cy="2211476"/>
          </a:xfrm>
          <a:prstGeom prst="rect">
            <a:avLst/>
          </a:prstGeom>
          <a:noFill/>
          <a:ln>
            <a:noFill/>
          </a:ln>
        </p:spPr>
      </p:pic>
      <p:pic>
        <p:nvPicPr>
          <p:cNvPr id="7132" name="Google Shape;7132;p40"/>
          <p:cNvPicPr preferRelativeResize="0"/>
          <p:nvPr/>
        </p:nvPicPr>
        <p:blipFill>
          <a:blip r:embed="rId5">
            <a:alphaModFix/>
          </a:blip>
          <a:stretch>
            <a:fillRect/>
          </a:stretch>
        </p:blipFill>
        <p:spPr>
          <a:xfrm>
            <a:off x="3352783" y="1197825"/>
            <a:ext cx="1888325" cy="1554925"/>
          </a:xfrm>
          <a:prstGeom prst="rect">
            <a:avLst/>
          </a:prstGeom>
          <a:noFill/>
          <a:ln>
            <a:noFill/>
          </a:ln>
        </p:spPr>
      </p:pic>
      <p:sp>
        <p:nvSpPr>
          <p:cNvPr id="7133" name="Google Shape;7133;p40"/>
          <p:cNvSpPr txBox="1"/>
          <p:nvPr>
            <p:ph idx="4294967295" type="subTitle"/>
          </p:nvPr>
        </p:nvSpPr>
        <p:spPr>
          <a:xfrm>
            <a:off x="659025" y="1689900"/>
            <a:ext cx="1219800" cy="391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400">
                <a:solidFill>
                  <a:schemeClr val="accent3"/>
                </a:solidFill>
                <a:latin typeface="Inter"/>
                <a:ea typeface="Inter"/>
                <a:cs typeface="Inter"/>
                <a:sym typeface="Inter"/>
              </a:rPr>
              <a:t>Location</a:t>
            </a:r>
            <a:endParaRPr b="1" sz="1400">
              <a:solidFill>
                <a:schemeClr val="accent3"/>
              </a:solidFill>
              <a:latin typeface="Inter"/>
              <a:ea typeface="Inter"/>
              <a:cs typeface="Inter"/>
              <a:sym typeface="Inter"/>
            </a:endParaRPr>
          </a:p>
          <a:p>
            <a:pPr indent="0" lvl="0" marL="457200" marR="0" rtl="0" algn="ctr">
              <a:lnSpc>
                <a:spcPct val="100000"/>
              </a:lnSpc>
              <a:spcBef>
                <a:spcPts val="1200"/>
              </a:spcBef>
              <a:spcAft>
                <a:spcPts val="1200"/>
              </a:spcAft>
              <a:buNone/>
            </a:pPr>
            <a:r>
              <a:t/>
            </a:r>
            <a:endParaRPr sz="1100"/>
          </a:p>
        </p:txBody>
      </p:sp>
      <p:sp>
        <p:nvSpPr>
          <p:cNvPr id="7134" name="Google Shape;7134;p40"/>
          <p:cNvSpPr txBox="1"/>
          <p:nvPr>
            <p:ph idx="4294967295" type="subTitle"/>
          </p:nvPr>
        </p:nvSpPr>
        <p:spPr>
          <a:xfrm>
            <a:off x="7434400" y="1622550"/>
            <a:ext cx="1413900" cy="541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1200"/>
              </a:spcAft>
              <a:buNone/>
            </a:pPr>
            <a:r>
              <a:rPr b="1" lang="en" sz="1400">
                <a:solidFill>
                  <a:schemeClr val="accent3"/>
                </a:solidFill>
              </a:rPr>
              <a:t> </a:t>
            </a:r>
            <a:r>
              <a:rPr b="1" lang="en" sz="1400">
                <a:solidFill>
                  <a:schemeClr val="accent3"/>
                </a:solidFill>
              </a:rPr>
              <a:t>Climate</a:t>
            </a:r>
            <a:endParaRPr b="1" sz="1400">
              <a:solidFill>
                <a:schemeClr val="accent3"/>
              </a:solidFill>
            </a:endParaRPr>
          </a:p>
        </p:txBody>
      </p:sp>
      <p:pic>
        <p:nvPicPr>
          <p:cNvPr id="7135" name="Google Shape;7135;p40"/>
          <p:cNvPicPr preferRelativeResize="0"/>
          <p:nvPr/>
        </p:nvPicPr>
        <p:blipFill>
          <a:blip r:embed="rId6">
            <a:alphaModFix/>
          </a:blip>
          <a:stretch>
            <a:fillRect/>
          </a:stretch>
        </p:blipFill>
        <p:spPr>
          <a:xfrm rot="-2187839">
            <a:off x="7447154" y="1710118"/>
            <a:ext cx="350764" cy="350765"/>
          </a:xfrm>
          <a:prstGeom prst="rect">
            <a:avLst/>
          </a:prstGeom>
          <a:noFill/>
          <a:ln>
            <a:noFill/>
          </a:ln>
        </p:spPr>
      </p:pic>
      <p:pic>
        <p:nvPicPr>
          <p:cNvPr id="7136" name="Google Shape;7136;p40"/>
          <p:cNvPicPr preferRelativeResize="0"/>
          <p:nvPr/>
        </p:nvPicPr>
        <p:blipFill rotWithShape="1">
          <a:blip r:embed="rId7">
            <a:alphaModFix/>
          </a:blip>
          <a:srcRect b="10023" l="0" r="-2228" t="0"/>
          <a:stretch/>
        </p:blipFill>
        <p:spPr>
          <a:xfrm>
            <a:off x="5052550" y="2953022"/>
            <a:ext cx="569325" cy="541199"/>
          </a:xfrm>
          <a:prstGeom prst="rect">
            <a:avLst/>
          </a:prstGeom>
          <a:noFill/>
          <a:ln>
            <a:noFill/>
          </a:ln>
        </p:spPr>
      </p:pic>
      <p:pic>
        <p:nvPicPr>
          <p:cNvPr id="7137" name="Google Shape;7137;p40"/>
          <p:cNvPicPr preferRelativeResize="0"/>
          <p:nvPr/>
        </p:nvPicPr>
        <p:blipFill rotWithShape="1">
          <a:blip r:embed="rId8">
            <a:alphaModFix/>
          </a:blip>
          <a:srcRect b="12188" l="0" r="0" t="0"/>
          <a:stretch/>
        </p:blipFill>
        <p:spPr>
          <a:xfrm rot="-1222120">
            <a:off x="371939" y="1704393"/>
            <a:ext cx="443051" cy="413366"/>
          </a:xfrm>
          <a:prstGeom prst="rect">
            <a:avLst/>
          </a:prstGeom>
          <a:noFill/>
          <a:ln>
            <a:noFill/>
          </a:ln>
        </p:spPr>
      </p:pic>
      <p:pic>
        <p:nvPicPr>
          <p:cNvPr id="7138" name="Google Shape;7138;p40"/>
          <p:cNvPicPr preferRelativeResize="0"/>
          <p:nvPr/>
        </p:nvPicPr>
        <p:blipFill>
          <a:blip r:embed="rId9">
            <a:alphaModFix/>
          </a:blip>
          <a:stretch>
            <a:fillRect/>
          </a:stretch>
        </p:blipFill>
        <p:spPr>
          <a:xfrm>
            <a:off x="3126350" y="3649100"/>
            <a:ext cx="2541050" cy="1354525"/>
          </a:xfrm>
          <a:prstGeom prst="rect">
            <a:avLst/>
          </a:prstGeom>
          <a:noFill/>
          <a:ln>
            <a:noFill/>
          </a:ln>
        </p:spPr>
      </p:pic>
      <p:pic>
        <p:nvPicPr>
          <p:cNvPr id="7139" name="Google Shape;7139;p40"/>
          <p:cNvPicPr preferRelativeResize="0"/>
          <p:nvPr/>
        </p:nvPicPr>
        <p:blipFill>
          <a:blip r:embed="rId10">
            <a:alphaModFix/>
          </a:blip>
          <a:stretch>
            <a:fillRect/>
          </a:stretch>
        </p:blipFill>
        <p:spPr>
          <a:xfrm>
            <a:off x="3201181" y="3005735"/>
            <a:ext cx="435775" cy="43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3" name="Shape 7143"/>
        <p:cNvGrpSpPr/>
        <p:nvPr/>
      </p:nvGrpSpPr>
      <p:grpSpPr>
        <a:xfrm>
          <a:off x="0" y="0"/>
          <a:ext cx="0" cy="0"/>
          <a:chOff x="0" y="0"/>
          <a:chExt cx="0" cy="0"/>
        </a:xfrm>
      </p:grpSpPr>
      <p:sp>
        <p:nvSpPr>
          <p:cNvPr id="7144" name="Google Shape;7144;p41"/>
          <p:cNvSpPr txBox="1"/>
          <p:nvPr>
            <p:ph idx="4294967295" type="body"/>
          </p:nvPr>
        </p:nvSpPr>
        <p:spPr>
          <a:xfrm>
            <a:off x="2150550" y="767450"/>
            <a:ext cx="4500600" cy="34164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accent4"/>
              </a:buClr>
              <a:buSzPts val="1100"/>
              <a:buChar char="●"/>
            </a:pPr>
            <a:r>
              <a:t/>
            </a:r>
            <a:endParaRPr sz="1100"/>
          </a:p>
        </p:txBody>
      </p:sp>
      <p:sp>
        <p:nvSpPr>
          <p:cNvPr id="7145" name="Google Shape;7145;p41"/>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 Diego - Airbnb Market</a:t>
            </a:r>
            <a:endParaRPr/>
          </a:p>
        </p:txBody>
      </p:sp>
      <p:pic>
        <p:nvPicPr>
          <p:cNvPr id="7146" name="Google Shape;7146;p41"/>
          <p:cNvPicPr preferRelativeResize="0"/>
          <p:nvPr/>
        </p:nvPicPr>
        <p:blipFill>
          <a:blip r:embed="rId3">
            <a:alphaModFix/>
          </a:blip>
          <a:stretch>
            <a:fillRect/>
          </a:stretch>
        </p:blipFill>
        <p:spPr>
          <a:xfrm>
            <a:off x="1879675" y="767450"/>
            <a:ext cx="4828350" cy="417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0" name="Shape 7150"/>
        <p:cNvGrpSpPr/>
        <p:nvPr/>
      </p:nvGrpSpPr>
      <p:grpSpPr>
        <a:xfrm>
          <a:off x="0" y="0"/>
          <a:ext cx="0" cy="0"/>
          <a:chOff x="0" y="0"/>
          <a:chExt cx="0" cy="0"/>
        </a:xfrm>
      </p:grpSpPr>
      <p:sp>
        <p:nvSpPr>
          <p:cNvPr id="7151" name="Google Shape;7151;p42"/>
          <p:cNvSpPr txBox="1"/>
          <p:nvPr>
            <p:ph idx="4294967295" type="body"/>
          </p:nvPr>
        </p:nvSpPr>
        <p:spPr>
          <a:xfrm>
            <a:off x="2150550" y="767450"/>
            <a:ext cx="4500600" cy="613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accent4"/>
              </a:buClr>
              <a:buSzPts val="1100"/>
              <a:buChar char="●"/>
            </a:pPr>
            <a:r>
              <a:rPr lang="en" sz="1100"/>
              <a:t>Descriptive Statistics - total listings, how many with high bookings, mean price, median price,</a:t>
            </a:r>
            <a:endParaRPr sz="1100"/>
          </a:p>
        </p:txBody>
      </p:sp>
      <p:sp>
        <p:nvSpPr>
          <p:cNvPr id="7152" name="Google Shape;7152;p42"/>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 Diego - Airbnb Market</a:t>
            </a:r>
            <a:endParaRPr/>
          </a:p>
        </p:txBody>
      </p:sp>
      <p:pic>
        <p:nvPicPr>
          <p:cNvPr id="7153" name="Google Shape;7153;p42"/>
          <p:cNvPicPr preferRelativeResize="0"/>
          <p:nvPr/>
        </p:nvPicPr>
        <p:blipFill>
          <a:blip r:embed="rId3">
            <a:alphaModFix/>
          </a:blip>
          <a:stretch>
            <a:fillRect/>
          </a:stretch>
        </p:blipFill>
        <p:spPr>
          <a:xfrm>
            <a:off x="384400" y="1704600"/>
            <a:ext cx="3952875" cy="2266950"/>
          </a:xfrm>
          <a:prstGeom prst="rect">
            <a:avLst/>
          </a:prstGeom>
          <a:noFill/>
          <a:ln>
            <a:noFill/>
          </a:ln>
        </p:spPr>
      </p:pic>
      <p:pic>
        <p:nvPicPr>
          <p:cNvPr id="7154" name="Google Shape;7154;p42"/>
          <p:cNvPicPr preferRelativeResize="0"/>
          <p:nvPr/>
        </p:nvPicPr>
        <p:blipFill>
          <a:blip r:embed="rId4">
            <a:alphaModFix/>
          </a:blip>
          <a:stretch>
            <a:fillRect/>
          </a:stretch>
        </p:blipFill>
        <p:spPr>
          <a:xfrm>
            <a:off x="4208800" y="1381250"/>
            <a:ext cx="3952876" cy="25100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8" name="Shape 7158"/>
        <p:cNvGrpSpPr/>
        <p:nvPr/>
      </p:nvGrpSpPr>
      <p:grpSpPr>
        <a:xfrm>
          <a:off x="0" y="0"/>
          <a:ext cx="0" cy="0"/>
          <a:chOff x="0" y="0"/>
          <a:chExt cx="0" cy="0"/>
        </a:xfrm>
      </p:grpSpPr>
      <p:sp>
        <p:nvSpPr>
          <p:cNvPr id="7159" name="Google Shape;7159;p43"/>
          <p:cNvSpPr txBox="1"/>
          <p:nvPr>
            <p:ph idx="4294967295" type="body"/>
          </p:nvPr>
        </p:nvSpPr>
        <p:spPr>
          <a:xfrm>
            <a:off x="2150550" y="767450"/>
            <a:ext cx="4500600" cy="327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None/>
            </a:pPr>
            <a:r>
              <a:rPr lang="en" sz="1100"/>
              <a:t>EDA</a:t>
            </a:r>
            <a:endParaRPr sz="1100"/>
          </a:p>
        </p:txBody>
      </p:sp>
      <p:sp>
        <p:nvSpPr>
          <p:cNvPr id="7160" name="Google Shape;7160;p43"/>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 Diego - Airbnb Market</a:t>
            </a:r>
            <a:endParaRPr/>
          </a:p>
        </p:txBody>
      </p:sp>
      <p:pic>
        <p:nvPicPr>
          <p:cNvPr id="7161" name="Google Shape;7161;p43"/>
          <p:cNvPicPr preferRelativeResize="0"/>
          <p:nvPr/>
        </p:nvPicPr>
        <p:blipFill>
          <a:blip r:embed="rId3">
            <a:alphaModFix/>
          </a:blip>
          <a:stretch>
            <a:fillRect/>
          </a:stretch>
        </p:blipFill>
        <p:spPr>
          <a:xfrm>
            <a:off x="77325" y="1223025"/>
            <a:ext cx="4209326" cy="3743650"/>
          </a:xfrm>
          <a:prstGeom prst="rect">
            <a:avLst/>
          </a:prstGeom>
          <a:noFill/>
          <a:ln>
            <a:noFill/>
          </a:ln>
        </p:spPr>
      </p:pic>
      <p:pic>
        <p:nvPicPr>
          <p:cNvPr id="7162" name="Google Shape;7162;p43"/>
          <p:cNvPicPr preferRelativeResize="0"/>
          <p:nvPr/>
        </p:nvPicPr>
        <p:blipFill>
          <a:blip r:embed="rId4">
            <a:alphaModFix/>
          </a:blip>
          <a:stretch>
            <a:fillRect/>
          </a:stretch>
        </p:blipFill>
        <p:spPr>
          <a:xfrm>
            <a:off x="4188950" y="1552725"/>
            <a:ext cx="4691299" cy="2973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6" name="Shape 7166"/>
        <p:cNvGrpSpPr/>
        <p:nvPr/>
      </p:nvGrpSpPr>
      <p:grpSpPr>
        <a:xfrm>
          <a:off x="0" y="0"/>
          <a:ext cx="0" cy="0"/>
          <a:chOff x="0" y="0"/>
          <a:chExt cx="0" cy="0"/>
        </a:xfrm>
      </p:grpSpPr>
      <p:sp>
        <p:nvSpPr>
          <p:cNvPr id="7167" name="Google Shape;7167;p44"/>
          <p:cNvSpPr txBox="1"/>
          <p:nvPr>
            <p:ph idx="4294967295" type="body"/>
          </p:nvPr>
        </p:nvSpPr>
        <p:spPr>
          <a:xfrm>
            <a:off x="2150550" y="767450"/>
            <a:ext cx="4500600" cy="37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None/>
            </a:pPr>
            <a:r>
              <a:rPr lang="en" sz="1100"/>
              <a:t>EDA</a:t>
            </a:r>
            <a:endParaRPr sz="1100"/>
          </a:p>
        </p:txBody>
      </p:sp>
      <p:sp>
        <p:nvSpPr>
          <p:cNvPr id="7168" name="Google Shape;7168;p44"/>
          <p:cNvSpPr txBox="1"/>
          <p:nvPr>
            <p:ph type="title"/>
          </p:nvPr>
        </p:nvSpPr>
        <p:spPr>
          <a:xfrm>
            <a:off x="717450" y="108250"/>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 Diego - Airbnb Market</a:t>
            </a:r>
            <a:endParaRPr/>
          </a:p>
        </p:txBody>
      </p:sp>
      <p:pic>
        <p:nvPicPr>
          <p:cNvPr id="7169" name="Google Shape;7169;p44"/>
          <p:cNvPicPr preferRelativeResize="0"/>
          <p:nvPr/>
        </p:nvPicPr>
        <p:blipFill>
          <a:blip r:embed="rId3">
            <a:alphaModFix/>
          </a:blip>
          <a:stretch>
            <a:fillRect/>
          </a:stretch>
        </p:blipFill>
        <p:spPr>
          <a:xfrm>
            <a:off x="1390326" y="1076525"/>
            <a:ext cx="6627637" cy="4066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and Injury Clinical Case by Slidesgo">
  <a:themeElements>
    <a:clrScheme name="Simple Light">
      <a:dk1>
        <a:srgbClr val="000000"/>
      </a:dk1>
      <a:lt1>
        <a:srgbClr val="FFFFFF"/>
      </a:lt1>
      <a:dk2>
        <a:srgbClr val="465A65"/>
      </a:dk2>
      <a:lt2>
        <a:srgbClr val="78878E"/>
      </a:lt2>
      <a:accent1>
        <a:srgbClr val="EAEAEA"/>
      </a:accent1>
      <a:accent2>
        <a:srgbClr val="04123F"/>
      </a:accent2>
      <a:accent3>
        <a:srgbClr val="3A64D6"/>
      </a:accent3>
      <a:accent4>
        <a:srgbClr val="D6543A"/>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